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39"/>
  </p:notesMasterIdLst>
  <p:sldIdLst>
    <p:sldId id="256" r:id="rId3"/>
    <p:sldId id="258" r:id="rId4"/>
    <p:sldId id="296" r:id="rId5"/>
    <p:sldId id="295" r:id="rId6"/>
    <p:sldId id="262" r:id="rId7"/>
    <p:sldId id="259" r:id="rId8"/>
    <p:sldId id="263" r:id="rId9"/>
    <p:sldId id="264" r:id="rId10"/>
    <p:sldId id="265" r:id="rId11"/>
    <p:sldId id="302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304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9" r:id="rId35"/>
    <p:sldId id="300" r:id="rId36"/>
    <p:sldId id="303" r:id="rId37"/>
    <p:sldId id="294" r:id="rId38"/>
  </p:sldIdLst>
  <p:sldSz cx="12192000" cy="6858000"/>
  <p:notesSz cx="6858000" cy="9144000"/>
  <p:embeddedFontLst>
    <p:embeddedFont>
      <p:font typeface="맑은 고딕" panose="020B0503020000020004" pitchFamily="50" charset="-127"/>
      <p:regular r:id="rId40"/>
      <p:bold r:id="rId41"/>
    </p:embeddedFont>
    <p:embeddedFont>
      <p:font typeface="Arial Black" panose="020B0A04020102020204" pitchFamily="34" charset="0"/>
      <p:bold r:id="rId42"/>
    </p:embeddedFont>
    <p:embeddedFont>
      <p:font typeface="맑은 고딕" panose="020B0503020000020004" pitchFamily="50" charset="-127"/>
      <p:regular r:id="rId40"/>
      <p:bold r:id="rId41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gLllzZpgOWsSjngewhsRfKlSCQ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71F817-0AEE-438D-AFAB-C022B9C7AF46}">
  <a:tblStyle styleId="{6371F817-0AEE-438D-AFAB-C022B9C7AF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51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5365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38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5455d340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5455d340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361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7796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3" name="Google Shape;5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2042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52d2e78fd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752d2e78fd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755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5455d3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5455d34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545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52d2e78fd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g752d2e78fd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756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52d2e78fd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752d2e78fd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925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52d2e78fd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752d2e78fd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099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52d2e78fd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752d2e78fd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453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52d2e78f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752d2e78f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001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5475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52d2e78fd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752d2e78fd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71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52d2e78f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8" name="Google Shape;728;g752d2e78f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4786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52d2e78fd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8" name="Google Shape;738;g752d2e78fd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5081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532ac80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g7532ac80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04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7532ac807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g7532ac807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718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532ac8079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7532ac8079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563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532ac807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7532ac807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146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532ac807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7532ac807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804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532ac8079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7532ac8079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26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532ac807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7532ac807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3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9" name="Google Shape;4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1960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532ac807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2" name="Google Shape;792;g7532ac807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5745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2" name="Google Shape;81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9057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52d2e78f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g752d2e78f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450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52d2e78fd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6" name="Google Shape;496;g752d2e78fd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084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52d2e78fd_0_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6" name="Google Shape;506;g752d2e78fd_0_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9931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52d2e78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752d2e78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69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52d2e78fd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752d2e78fd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582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52d2e78fd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752d2e78fd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58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solidFill>
          <a:schemeClr val="accen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 slide layout">
  <p:cSld name="6_Image slide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6117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3"/>
          <p:cNvSpPr>
            <a:spLocks noGrp="1"/>
          </p:cNvSpPr>
          <p:nvPr>
            <p:ph type="pic" idx="3"/>
          </p:nvPr>
        </p:nvSpPr>
        <p:spPr>
          <a:xfrm>
            <a:off x="633707" y="4928985"/>
            <a:ext cx="1533023" cy="153302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3"/>
          <p:cNvSpPr>
            <a:spLocks noGrp="1"/>
          </p:cNvSpPr>
          <p:nvPr>
            <p:ph type="pic" idx="4"/>
          </p:nvPr>
        </p:nvSpPr>
        <p:spPr>
          <a:xfrm>
            <a:off x="4464783" y="4928985"/>
            <a:ext cx="1533023" cy="153302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3"/>
          <p:cNvSpPr>
            <a:spLocks noGrp="1"/>
          </p:cNvSpPr>
          <p:nvPr>
            <p:ph type="pic" idx="5"/>
          </p:nvPr>
        </p:nvSpPr>
        <p:spPr>
          <a:xfrm>
            <a:off x="8295859" y="4928985"/>
            <a:ext cx="1533023" cy="153302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64"/>
          <p:cNvSpPr/>
          <p:nvPr/>
        </p:nvSpPr>
        <p:spPr>
          <a:xfrm>
            <a:off x="11080433" y="4475833"/>
            <a:ext cx="935662" cy="2382167"/>
          </a:xfrm>
          <a:custGeom>
            <a:avLst/>
            <a:gdLst/>
            <a:ahLst/>
            <a:cxnLst/>
            <a:rect l="l" t="t" r="r" b="b"/>
            <a:pathLst>
              <a:path w="935662" h="2382167" extrusionOk="0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64"/>
          <p:cNvCxnSpPr/>
          <p:nvPr/>
        </p:nvCxnSpPr>
        <p:spPr>
          <a:xfrm>
            <a:off x="0" y="6730423"/>
            <a:ext cx="11658239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9" name="Google Shape;49;p64"/>
          <p:cNvGrpSpPr/>
          <p:nvPr/>
        </p:nvGrpSpPr>
        <p:grpSpPr>
          <a:xfrm>
            <a:off x="8430498" y="101312"/>
            <a:ext cx="726389" cy="495854"/>
            <a:chOff x="3625951" y="3293070"/>
            <a:chExt cx="1334612" cy="911044"/>
          </a:xfrm>
        </p:grpSpPr>
        <p:sp>
          <p:nvSpPr>
            <p:cNvPr id="50" name="Google Shape;50;p64"/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/>
              <a:ahLst/>
              <a:cxnLst/>
              <a:rect l="l" t="t" r="r" b="b"/>
              <a:pathLst>
                <a:path w="2733675" h="3181350" extrusionOk="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4"/>
            <p:cNvSpPr/>
            <p:nvPr/>
          </p:nvSpPr>
          <p:spPr>
            <a:xfrm rot="-1788973">
              <a:off x="3755403" y="3367093"/>
              <a:ext cx="386957" cy="623725"/>
            </a:xfrm>
            <a:custGeom>
              <a:avLst/>
              <a:gdLst/>
              <a:ahLst/>
              <a:cxnLst/>
              <a:rect l="l" t="t" r="r" b="b"/>
              <a:pathLst>
                <a:path w="2085975" h="3362325" extrusionOk="0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64"/>
          <p:cNvGrpSpPr/>
          <p:nvPr/>
        </p:nvGrpSpPr>
        <p:grpSpPr>
          <a:xfrm rot="-6300000">
            <a:off x="2902712" y="419268"/>
            <a:ext cx="726389" cy="495854"/>
            <a:chOff x="3625951" y="3293070"/>
            <a:chExt cx="1334612" cy="911044"/>
          </a:xfrm>
        </p:grpSpPr>
        <p:sp>
          <p:nvSpPr>
            <p:cNvPr id="53" name="Google Shape;53;p64"/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/>
              <a:ahLst/>
              <a:cxnLst/>
              <a:rect l="l" t="t" r="r" b="b"/>
              <a:pathLst>
                <a:path w="2733675" h="3181350" extrusionOk="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4"/>
            <p:cNvSpPr/>
            <p:nvPr/>
          </p:nvSpPr>
          <p:spPr>
            <a:xfrm rot="-1788973">
              <a:off x="3755403" y="3367093"/>
              <a:ext cx="386957" cy="623725"/>
            </a:xfrm>
            <a:custGeom>
              <a:avLst/>
              <a:gdLst/>
              <a:ahLst/>
              <a:cxnLst/>
              <a:rect l="l" t="t" r="r" b="b"/>
              <a:pathLst>
                <a:path w="2085975" h="3362325" extrusionOk="0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bg>
      <p:bgPr>
        <a:solidFill>
          <a:srgbClr val="F2F2F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5"/>
          <p:cNvSpPr/>
          <p:nvPr/>
        </p:nvSpPr>
        <p:spPr>
          <a:xfrm>
            <a:off x="0" y="0"/>
            <a:ext cx="81003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5"/>
          <p:cNvSpPr>
            <a:spLocks noGrp="1"/>
          </p:cNvSpPr>
          <p:nvPr>
            <p:ph type="pic" idx="2"/>
          </p:nvPr>
        </p:nvSpPr>
        <p:spPr>
          <a:xfrm>
            <a:off x="4611757" y="1162879"/>
            <a:ext cx="6957391" cy="45322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65"/>
          <p:cNvSpPr>
            <a:spLocks noGrp="1"/>
          </p:cNvSpPr>
          <p:nvPr>
            <p:ph type="pic" idx="3"/>
          </p:nvPr>
        </p:nvSpPr>
        <p:spPr>
          <a:xfrm rot="-1014016">
            <a:off x="3080925" y="3887570"/>
            <a:ext cx="2253284" cy="2389344"/>
          </a:xfrm>
          <a:prstGeom prst="rect">
            <a:avLst/>
          </a:prstGeom>
          <a:solidFill>
            <a:srgbClr val="F2F2F2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65"/>
          <p:cNvSpPr>
            <a:spLocks noGrp="1"/>
          </p:cNvSpPr>
          <p:nvPr>
            <p:ph type="pic" idx="4"/>
          </p:nvPr>
        </p:nvSpPr>
        <p:spPr>
          <a:xfrm rot="1034171">
            <a:off x="878941" y="3883311"/>
            <a:ext cx="2253284" cy="2389344"/>
          </a:xfrm>
          <a:prstGeom prst="rect">
            <a:avLst/>
          </a:prstGeom>
          <a:solidFill>
            <a:srgbClr val="F2F2F2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 slide layout">
  <p:cSld name="7_Image slide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7"/>
          <p:cNvSpPr>
            <a:spLocks noGrp="1"/>
          </p:cNvSpPr>
          <p:nvPr>
            <p:ph type="pic" idx="2"/>
          </p:nvPr>
        </p:nvSpPr>
        <p:spPr>
          <a:xfrm>
            <a:off x="600075" y="0"/>
            <a:ext cx="2552699" cy="37052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7"/>
          <p:cNvSpPr>
            <a:spLocks noGrp="1"/>
          </p:cNvSpPr>
          <p:nvPr>
            <p:ph type="pic" idx="3"/>
          </p:nvPr>
        </p:nvSpPr>
        <p:spPr>
          <a:xfrm>
            <a:off x="600075" y="4610101"/>
            <a:ext cx="2552699" cy="224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67"/>
          <p:cNvSpPr>
            <a:spLocks noGrp="1"/>
          </p:cNvSpPr>
          <p:nvPr>
            <p:ph type="pic" idx="4"/>
          </p:nvPr>
        </p:nvSpPr>
        <p:spPr>
          <a:xfrm>
            <a:off x="3538537" y="3152775"/>
            <a:ext cx="2552699" cy="37052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67"/>
          <p:cNvSpPr>
            <a:spLocks noGrp="1"/>
          </p:cNvSpPr>
          <p:nvPr>
            <p:ph type="pic" idx="5"/>
          </p:nvPr>
        </p:nvSpPr>
        <p:spPr>
          <a:xfrm>
            <a:off x="6477000" y="542925"/>
            <a:ext cx="5114925" cy="37052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 slide layout">
  <p:cSld name="8_Image slide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8"/>
          <p:cNvSpPr/>
          <p:nvPr/>
        </p:nvSpPr>
        <p:spPr>
          <a:xfrm>
            <a:off x="0" y="2447925"/>
            <a:ext cx="12192000" cy="196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8"/>
          <p:cNvSpPr>
            <a:spLocks noGrp="1"/>
          </p:cNvSpPr>
          <p:nvPr>
            <p:ph type="pic" idx="2"/>
          </p:nvPr>
        </p:nvSpPr>
        <p:spPr>
          <a:xfrm>
            <a:off x="4503325" y="1336039"/>
            <a:ext cx="3094821" cy="41859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68"/>
          <p:cNvSpPr>
            <a:spLocks noGrp="1"/>
          </p:cNvSpPr>
          <p:nvPr>
            <p:ph type="pic" idx="3"/>
          </p:nvPr>
        </p:nvSpPr>
        <p:spPr>
          <a:xfrm>
            <a:off x="6696706" y="849422"/>
            <a:ext cx="5159157" cy="51591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 slide layout">
  <p:cSld name="9_Image slide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9"/>
          <p:cNvSpPr/>
          <p:nvPr/>
        </p:nvSpPr>
        <p:spPr>
          <a:xfrm>
            <a:off x="1414" y="5702527"/>
            <a:ext cx="12190587" cy="208800"/>
          </a:xfrm>
          <a:prstGeom prst="rect">
            <a:avLst/>
          </a:prstGeom>
          <a:solidFill>
            <a:srgbClr val="AECB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9"/>
          <p:cNvSpPr/>
          <p:nvPr/>
        </p:nvSpPr>
        <p:spPr>
          <a:xfrm>
            <a:off x="1414" y="6035177"/>
            <a:ext cx="12190587" cy="20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9"/>
          <p:cNvSpPr/>
          <p:nvPr/>
        </p:nvSpPr>
        <p:spPr>
          <a:xfrm>
            <a:off x="1414" y="5369877"/>
            <a:ext cx="12190587" cy="208800"/>
          </a:xfrm>
          <a:prstGeom prst="rect">
            <a:avLst/>
          </a:prstGeom>
          <a:solidFill>
            <a:srgbClr val="CADC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9"/>
          <p:cNvSpPr/>
          <p:nvPr/>
        </p:nvSpPr>
        <p:spPr>
          <a:xfrm>
            <a:off x="1414" y="5037227"/>
            <a:ext cx="12190587" cy="208800"/>
          </a:xfrm>
          <a:prstGeom prst="rect">
            <a:avLst/>
          </a:prstGeom>
          <a:solidFill>
            <a:srgbClr val="E4EE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Google Shape;74;p69"/>
          <p:cNvGrpSpPr/>
          <p:nvPr/>
        </p:nvGrpSpPr>
        <p:grpSpPr>
          <a:xfrm>
            <a:off x="6979778" y="1071223"/>
            <a:ext cx="4467224" cy="5464388"/>
            <a:chOff x="6446339" y="1280897"/>
            <a:chExt cx="4320717" cy="5285178"/>
          </a:xfrm>
        </p:grpSpPr>
        <p:sp>
          <p:nvSpPr>
            <p:cNvPr id="75" name="Google Shape;75;p69"/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/>
              <a:ahLst/>
              <a:cxnLst/>
              <a:rect l="l" t="t" r="r" b="b"/>
              <a:pathLst>
                <a:path w="847725" h="390525" extrusionOk="0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9"/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/>
              <a:ahLst/>
              <a:cxnLst/>
              <a:rect l="l" t="t" r="r" b="b"/>
              <a:pathLst>
                <a:path w="828675" h="381000" extrusionOk="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9"/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/>
              <a:ahLst/>
              <a:cxnLst/>
              <a:rect l="l" t="t" r="r" b="b"/>
              <a:pathLst>
                <a:path w="1800225" h="1914525" extrusionOk="0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9"/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/>
              <a:ahLst/>
              <a:cxnLst/>
              <a:rect l="l" t="t" r="r" b="b"/>
              <a:pathLst>
                <a:path w="1771650" h="1666875" extrusionOk="0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9"/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/>
              <a:ahLst/>
              <a:cxnLst/>
              <a:rect l="l" t="t" r="r" b="b"/>
              <a:pathLst>
                <a:path w="1628775" h="1419225" extrusionOk="0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9"/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/>
              <a:ahLst/>
              <a:cxnLst/>
              <a:rect l="l" t="t" r="r" b="b"/>
              <a:pathLst>
                <a:path w="1685925" h="361950" extrusionOk="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9"/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/>
              <a:ahLst/>
              <a:cxnLst/>
              <a:rect l="l" t="t" r="r" b="b"/>
              <a:pathLst>
                <a:path w="2775473" h="3394037" extrusionOk="0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69"/>
          <p:cNvSpPr>
            <a:spLocks noGrp="1"/>
          </p:cNvSpPr>
          <p:nvPr>
            <p:ph type="pic" idx="2"/>
          </p:nvPr>
        </p:nvSpPr>
        <p:spPr>
          <a:xfrm>
            <a:off x="7109795" y="1300119"/>
            <a:ext cx="4095290" cy="36124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69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69"/>
          <p:cNvSpPr/>
          <p:nvPr/>
        </p:nvSpPr>
        <p:spPr>
          <a:xfrm rot="5083725">
            <a:off x="1174532" y="-970122"/>
            <a:ext cx="748525" cy="3046461"/>
          </a:xfrm>
          <a:custGeom>
            <a:avLst/>
            <a:gdLst/>
            <a:ahLst/>
            <a:cxnLst/>
            <a:rect l="l" t="t" r="r" b="b"/>
            <a:pathLst>
              <a:path w="748525" h="3046461" extrusionOk="0">
                <a:moveTo>
                  <a:pt x="534053" y="1515419"/>
                </a:moveTo>
                <a:cubicBezTo>
                  <a:pt x="535495" y="1495772"/>
                  <a:pt x="538380" y="1476673"/>
                  <a:pt x="542359" y="1457574"/>
                </a:cubicBezTo>
                <a:cubicBezTo>
                  <a:pt x="543554" y="1452797"/>
                  <a:pt x="544746" y="1448024"/>
                  <a:pt x="545941" y="1443247"/>
                </a:cubicBezTo>
                <a:cubicBezTo>
                  <a:pt x="559073" y="1374407"/>
                  <a:pt x="598466" y="1328248"/>
                  <a:pt x="664522" y="1305569"/>
                </a:cubicBezTo>
                <a:cubicBezTo>
                  <a:pt x="688794" y="1297211"/>
                  <a:pt x="707099" y="1279305"/>
                  <a:pt x="724210" y="1261002"/>
                </a:cubicBezTo>
                <a:cubicBezTo>
                  <a:pt x="727392" y="1257421"/>
                  <a:pt x="730576" y="1253839"/>
                  <a:pt x="736147" y="1248268"/>
                </a:cubicBezTo>
                <a:cubicBezTo>
                  <a:pt x="738136" y="1267766"/>
                  <a:pt x="740921" y="1284479"/>
                  <a:pt x="741318" y="1301190"/>
                </a:cubicBezTo>
                <a:cubicBezTo>
                  <a:pt x="742116" y="1331830"/>
                  <a:pt x="743308" y="1362867"/>
                  <a:pt x="740523" y="1393507"/>
                </a:cubicBezTo>
                <a:cubicBezTo>
                  <a:pt x="736942" y="1432105"/>
                  <a:pt x="715455" y="1461553"/>
                  <a:pt x="682428" y="1482642"/>
                </a:cubicBezTo>
                <a:cubicBezTo>
                  <a:pt x="673275" y="1488211"/>
                  <a:pt x="664122" y="1493782"/>
                  <a:pt x="654572" y="1498559"/>
                </a:cubicBezTo>
                <a:cubicBezTo>
                  <a:pt x="612395" y="1518851"/>
                  <a:pt x="571010" y="1540738"/>
                  <a:pt x="534401" y="1576549"/>
                </a:cubicBezTo>
                <a:cubicBezTo>
                  <a:pt x="532610" y="1555261"/>
                  <a:pt x="532610" y="1535066"/>
                  <a:pt x="534053" y="1515419"/>
                </a:cubicBezTo>
                <a:close/>
                <a:moveTo>
                  <a:pt x="544051" y="1259708"/>
                </a:moveTo>
                <a:cubicBezTo>
                  <a:pt x="548528" y="1227875"/>
                  <a:pt x="556884" y="1197136"/>
                  <a:pt x="569418" y="1167094"/>
                </a:cubicBezTo>
                <a:cubicBezTo>
                  <a:pt x="583345" y="1133667"/>
                  <a:pt x="609608" y="1110988"/>
                  <a:pt x="641840" y="1096661"/>
                </a:cubicBezTo>
                <a:cubicBezTo>
                  <a:pt x="677651" y="1080745"/>
                  <a:pt x="709883" y="1061247"/>
                  <a:pt x="735747" y="1028618"/>
                </a:cubicBezTo>
                <a:cubicBezTo>
                  <a:pt x="737736" y="1043342"/>
                  <a:pt x="740523" y="1057666"/>
                  <a:pt x="741318" y="1072390"/>
                </a:cubicBezTo>
                <a:cubicBezTo>
                  <a:pt x="742910" y="1104619"/>
                  <a:pt x="745297" y="1136851"/>
                  <a:pt x="743308" y="1168686"/>
                </a:cubicBezTo>
                <a:cubicBezTo>
                  <a:pt x="740921" y="1208079"/>
                  <a:pt x="720228" y="1238321"/>
                  <a:pt x="687599" y="1260603"/>
                </a:cubicBezTo>
                <a:cubicBezTo>
                  <a:pt x="680836" y="1264982"/>
                  <a:pt x="674070" y="1269358"/>
                  <a:pt x="666909" y="1273337"/>
                </a:cubicBezTo>
                <a:cubicBezTo>
                  <a:pt x="623535" y="1297212"/>
                  <a:pt x="579366" y="1319496"/>
                  <a:pt x="541963" y="1358889"/>
                </a:cubicBezTo>
                <a:cubicBezTo>
                  <a:pt x="538978" y="1324469"/>
                  <a:pt x="539575" y="1291541"/>
                  <a:pt x="544051" y="1259708"/>
                </a:cubicBezTo>
                <a:close/>
                <a:moveTo>
                  <a:pt x="546339" y="1059159"/>
                </a:moveTo>
                <a:cubicBezTo>
                  <a:pt x="549323" y="1031902"/>
                  <a:pt x="554895" y="1005341"/>
                  <a:pt x="562655" y="978880"/>
                </a:cubicBezTo>
                <a:cubicBezTo>
                  <a:pt x="575387" y="935108"/>
                  <a:pt x="601650" y="902479"/>
                  <a:pt x="642635" y="883378"/>
                </a:cubicBezTo>
                <a:cubicBezTo>
                  <a:pt x="678846" y="866665"/>
                  <a:pt x="712668" y="847965"/>
                  <a:pt x="736942" y="811754"/>
                </a:cubicBezTo>
                <a:cubicBezTo>
                  <a:pt x="738534" y="816927"/>
                  <a:pt x="739726" y="819712"/>
                  <a:pt x="740126" y="822498"/>
                </a:cubicBezTo>
                <a:cubicBezTo>
                  <a:pt x="742910" y="859504"/>
                  <a:pt x="747287" y="896113"/>
                  <a:pt x="748481" y="933119"/>
                </a:cubicBezTo>
                <a:cubicBezTo>
                  <a:pt x="749676" y="985643"/>
                  <a:pt x="726597" y="1025833"/>
                  <a:pt x="680836" y="1052892"/>
                </a:cubicBezTo>
                <a:cubicBezTo>
                  <a:pt x="670091" y="1059258"/>
                  <a:pt x="659348" y="1065226"/>
                  <a:pt x="648206" y="1071195"/>
                </a:cubicBezTo>
                <a:cubicBezTo>
                  <a:pt x="611598" y="1090295"/>
                  <a:pt x="576979" y="1112182"/>
                  <a:pt x="545544" y="1143617"/>
                </a:cubicBezTo>
                <a:cubicBezTo>
                  <a:pt x="542957" y="1114370"/>
                  <a:pt x="543355" y="1086416"/>
                  <a:pt x="546339" y="1059159"/>
                </a:cubicBezTo>
                <a:close/>
                <a:moveTo>
                  <a:pt x="545544" y="838414"/>
                </a:moveTo>
                <a:cubicBezTo>
                  <a:pt x="548331" y="814142"/>
                  <a:pt x="554697" y="790266"/>
                  <a:pt x="561063" y="766392"/>
                </a:cubicBezTo>
                <a:cubicBezTo>
                  <a:pt x="572602" y="722620"/>
                  <a:pt x="598866" y="689990"/>
                  <a:pt x="639453" y="671290"/>
                </a:cubicBezTo>
                <a:cubicBezTo>
                  <a:pt x="676062" y="654577"/>
                  <a:pt x="709883" y="634682"/>
                  <a:pt x="734555" y="601652"/>
                </a:cubicBezTo>
                <a:cubicBezTo>
                  <a:pt x="734952" y="601255"/>
                  <a:pt x="736147" y="601255"/>
                  <a:pt x="738136" y="600857"/>
                </a:cubicBezTo>
                <a:cubicBezTo>
                  <a:pt x="743310" y="649403"/>
                  <a:pt x="752063" y="697948"/>
                  <a:pt x="744902" y="746894"/>
                </a:cubicBezTo>
                <a:cubicBezTo>
                  <a:pt x="739728" y="782705"/>
                  <a:pt x="721823" y="811753"/>
                  <a:pt x="691183" y="831651"/>
                </a:cubicBezTo>
                <a:cubicBezTo>
                  <a:pt x="673277" y="843587"/>
                  <a:pt x="653380" y="852340"/>
                  <a:pt x="635872" y="864280"/>
                </a:cubicBezTo>
                <a:cubicBezTo>
                  <a:pt x="606824" y="883378"/>
                  <a:pt x="578971" y="904070"/>
                  <a:pt x="550718" y="924365"/>
                </a:cubicBezTo>
                <a:cubicBezTo>
                  <a:pt x="549126" y="925557"/>
                  <a:pt x="547534" y="927149"/>
                  <a:pt x="545544" y="928344"/>
                </a:cubicBezTo>
                <a:cubicBezTo>
                  <a:pt x="543952" y="927947"/>
                  <a:pt x="542760" y="927947"/>
                  <a:pt x="541168" y="927547"/>
                </a:cubicBezTo>
                <a:cubicBezTo>
                  <a:pt x="542362" y="897704"/>
                  <a:pt x="542362" y="867859"/>
                  <a:pt x="545544" y="838414"/>
                </a:cubicBezTo>
                <a:close/>
                <a:moveTo>
                  <a:pt x="546191" y="622045"/>
                </a:moveTo>
                <a:cubicBezTo>
                  <a:pt x="549921" y="596777"/>
                  <a:pt x="555890" y="571807"/>
                  <a:pt x="563850" y="547136"/>
                </a:cubicBezTo>
                <a:cubicBezTo>
                  <a:pt x="576979" y="507346"/>
                  <a:pt x="602845" y="478695"/>
                  <a:pt x="639851" y="461585"/>
                </a:cubicBezTo>
                <a:cubicBezTo>
                  <a:pt x="676062" y="444871"/>
                  <a:pt x="709486" y="425374"/>
                  <a:pt x="733760" y="392744"/>
                </a:cubicBezTo>
                <a:cubicBezTo>
                  <a:pt x="734555" y="392347"/>
                  <a:pt x="736147" y="391949"/>
                  <a:pt x="741321" y="389960"/>
                </a:cubicBezTo>
                <a:cubicBezTo>
                  <a:pt x="742910" y="437710"/>
                  <a:pt x="746492" y="483869"/>
                  <a:pt x="745300" y="529628"/>
                </a:cubicBezTo>
                <a:cubicBezTo>
                  <a:pt x="744502" y="566636"/>
                  <a:pt x="726199" y="596876"/>
                  <a:pt x="695957" y="619161"/>
                </a:cubicBezTo>
                <a:cubicBezTo>
                  <a:pt x="687601" y="625129"/>
                  <a:pt x="679244" y="631098"/>
                  <a:pt x="670093" y="635872"/>
                </a:cubicBezTo>
                <a:cubicBezTo>
                  <a:pt x="626322" y="659748"/>
                  <a:pt x="581358" y="682030"/>
                  <a:pt x="544352" y="721028"/>
                </a:cubicBezTo>
                <a:cubicBezTo>
                  <a:pt x="543157" y="711478"/>
                  <a:pt x="542360" y="705110"/>
                  <a:pt x="541963" y="698744"/>
                </a:cubicBezTo>
                <a:cubicBezTo>
                  <a:pt x="540968" y="672879"/>
                  <a:pt x="542460" y="647313"/>
                  <a:pt x="546191" y="622045"/>
                </a:cubicBezTo>
                <a:close/>
                <a:moveTo>
                  <a:pt x="546936" y="424777"/>
                </a:moveTo>
                <a:cubicBezTo>
                  <a:pt x="552010" y="392546"/>
                  <a:pt x="561261" y="361508"/>
                  <a:pt x="576581" y="331466"/>
                </a:cubicBezTo>
                <a:cubicBezTo>
                  <a:pt x="595682" y="294062"/>
                  <a:pt x="622740" y="263423"/>
                  <a:pt x="658551" y="241535"/>
                </a:cubicBezTo>
                <a:cubicBezTo>
                  <a:pt x="686010" y="224824"/>
                  <a:pt x="712668" y="207316"/>
                  <a:pt x="735748" y="179063"/>
                </a:cubicBezTo>
                <a:cubicBezTo>
                  <a:pt x="736942" y="189408"/>
                  <a:pt x="737737" y="196571"/>
                  <a:pt x="738137" y="203735"/>
                </a:cubicBezTo>
                <a:cubicBezTo>
                  <a:pt x="739727" y="230396"/>
                  <a:pt x="742513" y="257054"/>
                  <a:pt x="742911" y="283715"/>
                </a:cubicBezTo>
                <a:cubicBezTo>
                  <a:pt x="744106" y="354148"/>
                  <a:pt x="711873" y="405081"/>
                  <a:pt x="649001" y="436118"/>
                </a:cubicBezTo>
                <a:cubicBezTo>
                  <a:pt x="618761" y="451239"/>
                  <a:pt x="590111" y="467555"/>
                  <a:pt x="567429" y="493419"/>
                </a:cubicBezTo>
                <a:cubicBezTo>
                  <a:pt x="560265" y="502969"/>
                  <a:pt x="552707" y="512917"/>
                  <a:pt x="542360" y="525251"/>
                </a:cubicBezTo>
                <a:cubicBezTo>
                  <a:pt x="540968" y="490434"/>
                  <a:pt x="541863" y="457008"/>
                  <a:pt x="546936" y="424777"/>
                </a:cubicBezTo>
                <a:close/>
                <a:moveTo>
                  <a:pt x="311170" y="1346156"/>
                </a:moveTo>
                <a:cubicBezTo>
                  <a:pt x="314354" y="1314721"/>
                  <a:pt x="317936" y="1283286"/>
                  <a:pt x="321915" y="1247473"/>
                </a:cubicBezTo>
                <a:cubicBezTo>
                  <a:pt x="327486" y="1254236"/>
                  <a:pt x="330270" y="1257818"/>
                  <a:pt x="333454" y="1260604"/>
                </a:cubicBezTo>
                <a:cubicBezTo>
                  <a:pt x="351360" y="1276123"/>
                  <a:pt x="366879" y="1296816"/>
                  <a:pt x="387571" y="1305171"/>
                </a:cubicBezTo>
                <a:cubicBezTo>
                  <a:pt x="463572" y="1335414"/>
                  <a:pt x="499386" y="1392315"/>
                  <a:pt x="508936" y="1470308"/>
                </a:cubicBezTo>
                <a:cubicBezTo>
                  <a:pt x="513709" y="1506914"/>
                  <a:pt x="518088" y="1543523"/>
                  <a:pt x="511323" y="1582918"/>
                </a:cubicBezTo>
                <a:cubicBezTo>
                  <a:pt x="479091" y="1549494"/>
                  <a:pt x="442482" y="1526414"/>
                  <a:pt x="403884" y="1506119"/>
                </a:cubicBezTo>
                <a:cubicBezTo>
                  <a:pt x="401895" y="1504925"/>
                  <a:pt x="399905" y="1503733"/>
                  <a:pt x="397916" y="1502935"/>
                </a:cubicBezTo>
                <a:cubicBezTo>
                  <a:pt x="331862" y="1471103"/>
                  <a:pt x="304009" y="1418179"/>
                  <a:pt x="311170" y="1346156"/>
                </a:cubicBezTo>
                <a:close/>
                <a:moveTo>
                  <a:pt x="314354" y="1122130"/>
                </a:moveTo>
                <a:cubicBezTo>
                  <a:pt x="317539" y="1094274"/>
                  <a:pt x="319528" y="1066421"/>
                  <a:pt x="322312" y="1036179"/>
                </a:cubicBezTo>
                <a:cubicBezTo>
                  <a:pt x="325894" y="1038965"/>
                  <a:pt x="327486" y="1040158"/>
                  <a:pt x="328678" y="1041352"/>
                </a:cubicBezTo>
                <a:cubicBezTo>
                  <a:pt x="350566" y="1068808"/>
                  <a:pt x="377624" y="1088703"/>
                  <a:pt x="410254" y="1102233"/>
                </a:cubicBezTo>
                <a:cubicBezTo>
                  <a:pt x="448452" y="1117751"/>
                  <a:pt x="479092" y="1143220"/>
                  <a:pt x="493816" y="1183010"/>
                </a:cubicBezTo>
                <a:cubicBezTo>
                  <a:pt x="502569" y="1206487"/>
                  <a:pt x="508540" y="1230761"/>
                  <a:pt x="513711" y="1255035"/>
                </a:cubicBezTo>
                <a:cubicBezTo>
                  <a:pt x="517690" y="1273736"/>
                  <a:pt x="518885" y="1292836"/>
                  <a:pt x="522466" y="1312334"/>
                </a:cubicBezTo>
                <a:cubicBezTo>
                  <a:pt x="522864" y="1308752"/>
                  <a:pt x="523659" y="1305173"/>
                  <a:pt x="523659" y="1301591"/>
                </a:cubicBezTo>
                <a:cubicBezTo>
                  <a:pt x="524059" y="1099846"/>
                  <a:pt x="524853" y="898102"/>
                  <a:pt x="524059" y="696754"/>
                </a:cubicBezTo>
                <a:cubicBezTo>
                  <a:pt x="523659" y="585337"/>
                  <a:pt x="520477" y="474319"/>
                  <a:pt x="518885" y="362901"/>
                </a:cubicBezTo>
                <a:cubicBezTo>
                  <a:pt x="518885" y="349769"/>
                  <a:pt x="514508" y="339822"/>
                  <a:pt x="506948" y="328680"/>
                </a:cubicBezTo>
                <a:cubicBezTo>
                  <a:pt x="489837" y="304408"/>
                  <a:pt x="473123" y="279339"/>
                  <a:pt x="459594" y="252678"/>
                </a:cubicBezTo>
                <a:cubicBezTo>
                  <a:pt x="440096" y="214875"/>
                  <a:pt x="438107" y="174687"/>
                  <a:pt x="450841" y="134100"/>
                </a:cubicBezTo>
                <a:cubicBezTo>
                  <a:pt x="464768" y="87941"/>
                  <a:pt x="487450" y="45761"/>
                  <a:pt x="514109" y="5969"/>
                </a:cubicBezTo>
                <a:cubicBezTo>
                  <a:pt x="514906" y="4376"/>
                  <a:pt x="515701" y="2784"/>
                  <a:pt x="517293" y="0"/>
                </a:cubicBezTo>
                <a:cubicBezTo>
                  <a:pt x="523261" y="6366"/>
                  <a:pt x="527638" y="10745"/>
                  <a:pt x="531619" y="15519"/>
                </a:cubicBezTo>
                <a:cubicBezTo>
                  <a:pt x="563452" y="51332"/>
                  <a:pt x="587326" y="91520"/>
                  <a:pt x="601652" y="137679"/>
                </a:cubicBezTo>
                <a:cubicBezTo>
                  <a:pt x="612795" y="173095"/>
                  <a:pt x="610805" y="206917"/>
                  <a:pt x="596081" y="241138"/>
                </a:cubicBezTo>
                <a:cubicBezTo>
                  <a:pt x="579368" y="279736"/>
                  <a:pt x="556688" y="313958"/>
                  <a:pt x="530822" y="346985"/>
                </a:cubicBezTo>
                <a:cubicBezTo>
                  <a:pt x="527240" y="351362"/>
                  <a:pt x="524456" y="357727"/>
                  <a:pt x="524853" y="363298"/>
                </a:cubicBezTo>
                <a:cubicBezTo>
                  <a:pt x="531619" y="656167"/>
                  <a:pt x="536393" y="949035"/>
                  <a:pt x="530027" y="1241903"/>
                </a:cubicBezTo>
                <a:cubicBezTo>
                  <a:pt x="526445" y="1419375"/>
                  <a:pt x="519680" y="1596846"/>
                  <a:pt x="510927" y="1773920"/>
                </a:cubicBezTo>
                <a:cubicBezTo>
                  <a:pt x="498590" y="2023414"/>
                  <a:pt x="458402" y="2268531"/>
                  <a:pt x="387174" y="2508475"/>
                </a:cubicBezTo>
                <a:cubicBezTo>
                  <a:pt x="376827" y="2543891"/>
                  <a:pt x="374440" y="2581295"/>
                  <a:pt x="366879" y="2617903"/>
                </a:cubicBezTo>
                <a:cubicBezTo>
                  <a:pt x="351360" y="2692713"/>
                  <a:pt x="331863" y="2767122"/>
                  <a:pt x="290878" y="2831586"/>
                </a:cubicBezTo>
                <a:cubicBezTo>
                  <a:pt x="250290" y="2896048"/>
                  <a:pt x="222037" y="2965683"/>
                  <a:pt x="189805" y="3033729"/>
                </a:cubicBezTo>
                <a:cubicBezTo>
                  <a:pt x="187815" y="3038105"/>
                  <a:pt x="185031" y="3042879"/>
                  <a:pt x="181449" y="3046461"/>
                </a:cubicBezTo>
                <a:cubicBezTo>
                  <a:pt x="296449" y="2787417"/>
                  <a:pt x="358524" y="2515241"/>
                  <a:pt x="395530" y="2236299"/>
                </a:cubicBezTo>
                <a:cubicBezTo>
                  <a:pt x="395530" y="2275297"/>
                  <a:pt x="396325" y="2314690"/>
                  <a:pt x="395132" y="2353685"/>
                </a:cubicBezTo>
                <a:cubicBezTo>
                  <a:pt x="394335" y="2393081"/>
                  <a:pt x="391551" y="2432076"/>
                  <a:pt x="390756" y="2471866"/>
                </a:cubicBezTo>
                <a:cubicBezTo>
                  <a:pt x="393143" y="2463114"/>
                  <a:pt x="395927" y="2454358"/>
                  <a:pt x="398314" y="2445605"/>
                </a:cubicBezTo>
                <a:cubicBezTo>
                  <a:pt x="450841" y="2255400"/>
                  <a:pt x="486255" y="2062409"/>
                  <a:pt x="498192" y="1865441"/>
                </a:cubicBezTo>
                <a:cubicBezTo>
                  <a:pt x="508140" y="1702693"/>
                  <a:pt x="514508" y="1539545"/>
                  <a:pt x="522069" y="1376400"/>
                </a:cubicBezTo>
                <a:cubicBezTo>
                  <a:pt x="522466" y="1370032"/>
                  <a:pt x="522069" y="1364063"/>
                  <a:pt x="522069" y="1353718"/>
                </a:cubicBezTo>
                <a:cubicBezTo>
                  <a:pt x="520477" y="1359687"/>
                  <a:pt x="519680" y="1362074"/>
                  <a:pt x="518487" y="1365656"/>
                </a:cubicBezTo>
                <a:cubicBezTo>
                  <a:pt x="508140" y="1356900"/>
                  <a:pt x="498590" y="1346953"/>
                  <a:pt x="487847" y="1340189"/>
                </a:cubicBezTo>
                <a:cubicBezTo>
                  <a:pt x="461981" y="1323476"/>
                  <a:pt x="436515" y="1305173"/>
                  <a:pt x="408662" y="1292438"/>
                </a:cubicBezTo>
                <a:cubicBezTo>
                  <a:pt x="334647" y="1258217"/>
                  <a:pt x="305999" y="1201316"/>
                  <a:pt x="314354" y="1122130"/>
                </a:cubicBezTo>
                <a:close/>
                <a:moveTo>
                  <a:pt x="323109" y="824087"/>
                </a:moveTo>
                <a:cubicBezTo>
                  <a:pt x="323904" y="823690"/>
                  <a:pt x="325098" y="823690"/>
                  <a:pt x="326293" y="823292"/>
                </a:cubicBezTo>
                <a:cubicBezTo>
                  <a:pt x="330272" y="827668"/>
                  <a:pt x="333854" y="831648"/>
                  <a:pt x="337833" y="836026"/>
                </a:cubicBezTo>
                <a:cubicBezTo>
                  <a:pt x="355341" y="855922"/>
                  <a:pt x="376031" y="871838"/>
                  <a:pt x="400702" y="882582"/>
                </a:cubicBezTo>
                <a:cubicBezTo>
                  <a:pt x="419008" y="890541"/>
                  <a:pt x="436516" y="900885"/>
                  <a:pt x="452830" y="912425"/>
                </a:cubicBezTo>
                <a:cubicBezTo>
                  <a:pt x="477899" y="930331"/>
                  <a:pt x="492622" y="956594"/>
                  <a:pt x="501375" y="986040"/>
                </a:cubicBezTo>
                <a:cubicBezTo>
                  <a:pt x="516896" y="1036577"/>
                  <a:pt x="524855" y="1087907"/>
                  <a:pt x="520875" y="1140831"/>
                </a:cubicBezTo>
                <a:cubicBezTo>
                  <a:pt x="520476" y="1143616"/>
                  <a:pt x="520078" y="1146800"/>
                  <a:pt x="519681" y="1151574"/>
                </a:cubicBezTo>
                <a:cubicBezTo>
                  <a:pt x="516497" y="1148789"/>
                  <a:pt x="514507" y="1147197"/>
                  <a:pt x="512518" y="1145605"/>
                </a:cubicBezTo>
                <a:cubicBezTo>
                  <a:pt x="485857" y="1126902"/>
                  <a:pt x="459595" y="1107802"/>
                  <a:pt x="432935" y="1089499"/>
                </a:cubicBezTo>
                <a:cubicBezTo>
                  <a:pt x="424179" y="1083530"/>
                  <a:pt x="414232" y="1079154"/>
                  <a:pt x="404681" y="1074378"/>
                </a:cubicBezTo>
                <a:cubicBezTo>
                  <a:pt x="334649" y="1042146"/>
                  <a:pt x="308385" y="986439"/>
                  <a:pt x="315151" y="912028"/>
                </a:cubicBezTo>
                <a:cubicBezTo>
                  <a:pt x="317935" y="882583"/>
                  <a:pt x="320325" y="853534"/>
                  <a:pt x="323109" y="824087"/>
                </a:cubicBezTo>
                <a:close/>
                <a:moveTo>
                  <a:pt x="317488" y="678001"/>
                </a:moveTo>
                <a:cubicBezTo>
                  <a:pt x="319428" y="654673"/>
                  <a:pt x="322710" y="630898"/>
                  <a:pt x="325893" y="606028"/>
                </a:cubicBezTo>
                <a:cubicBezTo>
                  <a:pt x="330670" y="612793"/>
                  <a:pt x="332659" y="616773"/>
                  <a:pt x="335841" y="620352"/>
                </a:cubicBezTo>
                <a:cubicBezTo>
                  <a:pt x="352952" y="639852"/>
                  <a:pt x="371257" y="658552"/>
                  <a:pt x="396326" y="667705"/>
                </a:cubicBezTo>
                <a:cubicBezTo>
                  <a:pt x="463177" y="691979"/>
                  <a:pt x="499786" y="740127"/>
                  <a:pt x="512518" y="809363"/>
                </a:cubicBezTo>
                <a:cubicBezTo>
                  <a:pt x="520078" y="849156"/>
                  <a:pt x="524455" y="888949"/>
                  <a:pt x="522068" y="929139"/>
                </a:cubicBezTo>
                <a:cubicBezTo>
                  <a:pt x="522465" y="932718"/>
                  <a:pt x="522068" y="935505"/>
                  <a:pt x="521670" y="940279"/>
                </a:cubicBezTo>
                <a:cubicBezTo>
                  <a:pt x="517294" y="936697"/>
                  <a:pt x="514905" y="934310"/>
                  <a:pt x="512120" y="932321"/>
                </a:cubicBezTo>
                <a:cubicBezTo>
                  <a:pt x="485459" y="913618"/>
                  <a:pt x="459196" y="894520"/>
                  <a:pt x="431740" y="876612"/>
                </a:cubicBezTo>
                <a:cubicBezTo>
                  <a:pt x="416221" y="866267"/>
                  <a:pt x="398713" y="858706"/>
                  <a:pt x="382399" y="849156"/>
                </a:cubicBezTo>
                <a:cubicBezTo>
                  <a:pt x="343801" y="826076"/>
                  <a:pt x="321119" y="792652"/>
                  <a:pt x="317140" y="747288"/>
                </a:cubicBezTo>
                <a:cubicBezTo>
                  <a:pt x="314952" y="724209"/>
                  <a:pt x="315549" y="701329"/>
                  <a:pt x="317488" y="678001"/>
                </a:cubicBezTo>
                <a:close/>
                <a:moveTo>
                  <a:pt x="325495" y="401897"/>
                </a:moveTo>
                <a:cubicBezTo>
                  <a:pt x="325893" y="400702"/>
                  <a:pt x="327085" y="399510"/>
                  <a:pt x="327882" y="397918"/>
                </a:cubicBezTo>
                <a:cubicBezTo>
                  <a:pt x="345788" y="423782"/>
                  <a:pt x="366878" y="444474"/>
                  <a:pt x="395131" y="456811"/>
                </a:cubicBezTo>
                <a:cubicBezTo>
                  <a:pt x="400302" y="459198"/>
                  <a:pt x="405873" y="461585"/>
                  <a:pt x="411047" y="463972"/>
                </a:cubicBezTo>
                <a:cubicBezTo>
                  <a:pt x="461582" y="485859"/>
                  <a:pt x="493416" y="522865"/>
                  <a:pt x="506945" y="576981"/>
                </a:cubicBezTo>
                <a:cubicBezTo>
                  <a:pt x="518085" y="621548"/>
                  <a:pt x="525248" y="666114"/>
                  <a:pt x="522861" y="712273"/>
                </a:cubicBezTo>
                <a:cubicBezTo>
                  <a:pt x="522464" y="717447"/>
                  <a:pt x="522066" y="722618"/>
                  <a:pt x="521269" y="729384"/>
                </a:cubicBezTo>
                <a:cubicBezTo>
                  <a:pt x="517688" y="726199"/>
                  <a:pt x="515301" y="724210"/>
                  <a:pt x="512914" y="722618"/>
                </a:cubicBezTo>
                <a:cubicBezTo>
                  <a:pt x="486650" y="703917"/>
                  <a:pt x="460787" y="685214"/>
                  <a:pt x="434126" y="667309"/>
                </a:cubicBezTo>
                <a:cubicBezTo>
                  <a:pt x="418607" y="656961"/>
                  <a:pt x="401099" y="649401"/>
                  <a:pt x="384783" y="640251"/>
                </a:cubicBezTo>
                <a:cubicBezTo>
                  <a:pt x="343401" y="616374"/>
                  <a:pt x="317935" y="580960"/>
                  <a:pt x="317537" y="532812"/>
                </a:cubicBezTo>
                <a:cubicBezTo>
                  <a:pt x="317137" y="489040"/>
                  <a:pt x="322709" y="445669"/>
                  <a:pt x="325495" y="401897"/>
                </a:cubicBezTo>
                <a:close/>
                <a:moveTo>
                  <a:pt x="322312" y="190207"/>
                </a:moveTo>
                <a:cubicBezTo>
                  <a:pt x="344199" y="216868"/>
                  <a:pt x="372052" y="233578"/>
                  <a:pt x="399907" y="251089"/>
                </a:cubicBezTo>
                <a:cubicBezTo>
                  <a:pt x="468348" y="294858"/>
                  <a:pt x="500977" y="360912"/>
                  <a:pt x="511722" y="438905"/>
                </a:cubicBezTo>
                <a:cubicBezTo>
                  <a:pt x="515701" y="469148"/>
                  <a:pt x="516099" y="499785"/>
                  <a:pt x="518088" y="530425"/>
                </a:cubicBezTo>
                <a:cubicBezTo>
                  <a:pt x="516496" y="530825"/>
                  <a:pt x="514506" y="531222"/>
                  <a:pt x="512517" y="531620"/>
                </a:cubicBezTo>
                <a:cubicBezTo>
                  <a:pt x="486254" y="490635"/>
                  <a:pt x="448453" y="464769"/>
                  <a:pt x="405479" y="443282"/>
                </a:cubicBezTo>
                <a:cubicBezTo>
                  <a:pt x="344199" y="413041"/>
                  <a:pt x="313559" y="361709"/>
                  <a:pt x="314354" y="293266"/>
                </a:cubicBezTo>
                <a:cubicBezTo>
                  <a:pt x="314754" y="259047"/>
                  <a:pt x="318333" y="224825"/>
                  <a:pt x="322312" y="190207"/>
                </a:cubicBezTo>
                <a:close/>
                <a:moveTo>
                  <a:pt x="0" y="832444"/>
                </a:moveTo>
                <a:cubicBezTo>
                  <a:pt x="23079" y="869053"/>
                  <a:pt x="46556" y="905661"/>
                  <a:pt x="68440" y="942667"/>
                </a:cubicBezTo>
                <a:cubicBezTo>
                  <a:pt x="173889" y="1119344"/>
                  <a:pt x="263422" y="1303182"/>
                  <a:pt x="329078" y="1498559"/>
                </a:cubicBezTo>
                <a:cubicBezTo>
                  <a:pt x="391153" y="1682399"/>
                  <a:pt x="419006" y="1870613"/>
                  <a:pt x="405080" y="2064798"/>
                </a:cubicBezTo>
                <a:cubicBezTo>
                  <a:pt x="401895" y="2107773"/>
                  <a:pt x="399509" y="2150350"/>
                  <a:pt x="396327" y="2193324"/>
                </a:cubicBezTo>
                <a:cubicBezTo>
                  <a:pt x="395927" y="2196111"/>
                  <a:pt x="394735" y="2199693"/>
                  <a:pt x="393540" y="2206456"/>
                </a:cubicBezTo>
                <a:cubicBezTo>
                  <a:pt x="390356" y="2169053"/>
                  <a:pt x="387174" y="2135229"/>
                  <a:pt x="384387" y="2101804"/>
                </a:cubicBezTo>
                <a:cubicBezTo>
                  <a:pt x="370858" y="1946218"/>
                  <a:pt x="335842" y="1795009"/>
                  <a:pt x="288888" y="1646188"/>
                </a:cubicBezTo>
                <a:cubicBezTo>
                  <a:pt x="205324" y="1379583"/>
                  <a:pt x="107438" y="1118547"/>
                  <a:pt x="6366" y="858308"/>
                </a:cubicBezTo>
                <a:cubicBezTo>
                  <a:pt x="3184" y="850350"/>
                  <a:pt x="397" y="841994"/>
                  <a:pt x="0" y="8324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9"/>
          <p:cNvSpPr/>
          <p:nvPr/>
        </p:nvSpPr>
        <p:spPr>
          <a:xfrm rot="-5083725" flipH="1">
            <a:off x="10266540" y="-970122"/>
            <a:ext cx="748525" cy="3046461"/>
          </a:xfrm>
          <a:custGeom>
            <a:avLst/>
            <a:gdLst/>
            <a:ahLst/>
            <a:cxnLst/>
            <a:rect l="l" t="t" r="r" b="b"/>
            <a:pathLst>
              <a:path w="748525" h="3046461" extrusionOk="0">
                <a:moveTo>
                  <a:pt x="534053" y="1515420"/>
                </a:moveTo>
                <a:cubicBezTo>
                  <a:pt x="532610" y="1535067"/>
                  <a:pt x="532610" y="1555261"/>
                  <a:pt x="534401" y="1576550"/>
                </a:cubicBezTo>
                <a:cubicBezTo>
                  <a:pt x="571010" y="1540738"/>
                  <a:pt x="612395" y="1518851"/>
                  <a:pt x="654572" y="1498559"/>
                </a:cubicBezTo>
                <a:cubicBezTo>
                  <a:pt x="664122" y="1493782"/>
                  <a:pt x="673275" y="1488211"/>
                  <a:pt x="682428" y="1482643"/>
                </a:cubicBezTo>
                <a:cubicBezTo>
                  <a:pt x="715455" y="1461553"/>
                  <a:pt x="736942" y="1432105"/>
                  <a:pt x="740523" y="1393507"/>
                </a:cubicBezTo>
                <a:cubicBezTo>
                  <a:pt x="743308" y="1362867"/>
                  <a:pt x="742116" y="1331830"/>
                  <a:pt x="741318" y="1301190"/>
                </a:cubicBezTo>
                <a:cubicBezTo>
                  <a:pt x="740921" y="1284479"/>
                  <a:pt x="738136" y="1267766"/>
                  <a:pt x="736147" y="1248268"/>
                </a:cubicBezTo>
                <a:cubicBezTo>
                  <a:pt x="730576" y="1253839"/>
                  <a:pt x="727392" y="1257420"/>
                  <a:pt x="724210" y="1261002"/>
                </a:cubicBezTo>
                <a:cubicBezTo>
                  <a:pt x="707099" y="1279305"/>
                  <a:pt x="688794" y="1297210"/>
                  <a:pt x="664522" y="1305569"/>
                </a:cubicBezTo>
                <a:cubicBezTo>
                  <a:pt x="598466" y="1328248"/>
                  <a:pt x="559073" y="1374406"/>
                  <a:pt x="545941" y="1443247"/>
                </a:cubicBezTo>
                <a:cubicBezTo>
                  <a:pt x="544746" y="1448023"/>
                  <a:pt x="543554" y="1452797"/>
                  <a:pt x="542359" y="1457574"/>
                </a:cubicBezTo>
                <a:cubicBezTo>
                  <a:pt x="538380" y="1476673"/>
                  <a:pt x="535495" y="1495772"/>
                  <a:pt x="534053" y="1515420"/>
                </a:cubicBezTo>
                <a:close/>
                <a:moveTo>
                  <a:pt x="544051" y="1259708"/>
                </a:moveTo>
                <a:cubicBezTo>
                  <a:pt x="539575" y="1291542"/>
                  <a:pt x="538978" y="1324469"/>
                  <a:pt x="541963" y="1358889"/>
                </a:cubicBezTo>
                <a:cubicBezTo>
                  <a:pt x="579366" y="1319496"/>
                  <a:pt x="623535" y="1297212"/>
                  <a:pt x="666909" y="1273338"/>
                </a:cubicBezTo>
                <a:cubicBezTo>
                  <a:pt x="674070" y="1269359"/>
                  <a:pt x="680836" y="1264982"/>
                  <a:pt x="687599" y="1260603"/>
                </a:cubicBezTo>
                <a:cubicBezTo>
                  <a:pt x="720228" y="1238321"/>
                  <a:pt x="740921" y="1208078"/>
                  <a:pt x="743308" y="1168686"/>
                </a:cubicBezTo>
                <a:cubicBezTo>
                  <a:pt x="745297" y="1136851"/>
                  <a:pt x="742910" y="1104620"/>
                  <a:pt x="741318" y="1072390"/>
                </a:cubicBezTo>
                <a:cubicBezTo>
                  <a:pt x="740523" y="1057666"/>
                  <a:pt x="737736" y="1043342"/>
                  <a:pt x="735747" y="1028618"/>
                </a:cubicBezTo>
                <a:cubicBezTo>
                  <a:pt x="709883" y="1061247"/>
                  <a:pt x="677651" y="1080745"/>
                  <a:pt x="641840" y="1096662"/>
                </a:cubicBezTo>
                <a:cubicBezTo>
                  <a:pt x="609608" y="1110988"/>
                  <a:pt x="583345" y="1133667"/>
                  <a:pt x="569418" y="1167094"/>
                </a:cubicBezTo>
                <a:cubicBezTo>
                  <a:pt x="556884" y="1197136"/>
                  <a:pt x="548528" y="1227875"/>
                  <a:pt x="544051" y="1259708"/>
                </a:cubicBezTo>
                <a:close/>
                <a:moveTo>
                  <a:pt x="546339" y="1059159"/>
                </a:moveTo>
                <a:cubicBezTo>
                  <a:pt x="543355" y="1086416"/>
                  <a:pt x="542958" y="1114370"/>
                  <a:pt x="545544" y="1143616"/>
                </a:cubicBezTo>
                <a:cubicBezTo>
                  <a:pt x="576979" y="1112182"/>
                  <a:pt x="611598" y="1090295"/>
                  <a:pt x="648206" y="1071195"/>
                </a:cubicBezTo>
                <a:cubicBezTo>
                  <a:pt x="659348" y="1065226"/>
                  <a:pt x="670091" y="1059258"/>
                  <a:pt x="680836" y="1052892"/>
                </a:cubicBezTo>
                <a:cubicBezTo>
                  <a:pt x="726597" y="1025834"/>
                  <a:pt x="749676" y="985643"/>
                  <a:pt x="748481" y="933118"/>
                </a:cubicBezTo>
                <a:cubicBezTo>
                  <a:pt x="747287" y="896113"/>
                  <a:pt x="742910" y="859504"/>
                  <a:pt x="740126" y="822499"/>
                </a:cubicBezTo>
                <a:cubicBezTo>
                  <a:pt x="739726" y="819711"/>
                  <a:pt x="738534" y="816927"/>
                  <a:pt x="736942" y="811754"/>
                </a:cubicBezTo>
                <a:cubicBezTo>
                  <a:pt x="712668" y="847965"/>
                  <a:pt x="678846" y="866665"/>
                  <a:pt x="642635" y="883379"/>
                </a:cubicBezTo>
                <a:cubicBezTo>
                  <a:pt x="601650" y="902479"/>
                  <a:pt x="575387" y="935108"/>
                  <a:pt x="562655" y="978880"/>
                </a:cubicBezTo>
                <a:cubicBezTo>
                  <a:pt x="554895" y="1005341"/>
                  <a:pt x="549323" y="1031902"/>
                  <a:pt x="546339" y="1059159"/>
                </a:cubicBezTo>
                <a:close/>
                <a:moveTo>
                  <a:pt x="545544" y="838414"/>
                </a:moveTo>
                <a:cubicBezTo>
                  <a:pt x="542362" y="867859"/>
                  <a:pt x="542362" y="897704"/>
                  <a:pt x="541168" y="927547"/>
                </a:cubicBezTo>
                <a:cubicBezTo>
                  <a:pt x="542760" y="927946"/>
                  <a:pt x="543952" y="927947"/>
                  <a:pt x="545544" y="928344"/>
                </a:cubicBezTo>
                <a:cubicBezTo>
                  <a:pt x="547534" y="927150"/>
                  <a:pt x="549126" y="925557"/>
                  <a:pt x="550718" y="924365"/>
                </a:cubicBezTo>
                <a:cubicBezTo>
                  <a:pt x="578971" y="904070"/>
                  <a:pt x="606824" y="883378"/>
                  <a:pt x="635872" y="864279"/>
                </a:cubicBezTo>
                <a:cubicBezTo>
                  <a:pt x="653380" y="852340"/>
                  <a:pt x="673277" y="843587"/>
                  <a:pt x="691183" y="831650"/>
                </a:cubicBezTo>
                <a:cubicBezTo>
                  <a:pt x="721823" y="811753"/>
                  <a:pt x="739728" y="782705"/>
                  <a:pt x="744902" y="746894"/>
                </a:cubicBezTo>
                <a:cubicBezTo>
                  <a:pt x="752063" y="697949"/>
                  <a:pt x="743310" y="649403"/>
                  <a:pt x="738136" y="600858"/>
                </a:cubicBezTo>
                <a:cubicBezTo>
                  <a:pt x="736147" y="601255"/>
                  <a:pt x="734952" y="601255"/>
                  <a:pt x="734555" y="601652"/>
                </a:cubicBezTo>
                <a:cubicBezTo>
                  <a:pt x="709883" y="634681"/>
                  <a:pt x="676062" y="654577"/>
                  <a:pt x="639453" y="671290"/>
                </a:cubicBezTo>
                <a:cubicBezTo>
                  <a:pt x="598866" y="689991"/>
                  <a:pt x="572602" y="722620"/>
                  <a:pt x="561063" y="766392"/>
                </a:cubicBezTo>
                <a:cubicBezTo>
                  <a:pt x="554697" y="790266"/>
                  <a:pt x="548331" y="814142"/>
                  <a:pt x="545544" y="838414"/>
                </a:cubicBezTo>
                <a:close/>
                <a:moveTo>
                  <a:pt x="546191" y="622044"/>
                </a:moveTo>
                <a:cubicBezTo>
                  <a:pt x="542460" y="647312"/>
                  <a:pt x="540968" y="672878"/>
                  <a:pt x="541963" y="698743"/>
                </a:cubicBezTo>
                <a:cubicBezTo>
                  <a:pt x="542360" y="705108"/>
                  <a:pt x="543158" y="711477"/>
                  <a:pt x="544352" y="721027"/>
                </a:cubicBezTo>
                <a:cubicBezTo>
                  <a:pt x="581358" y="682030"/>
                  <a:pt x="626322" y="659747"/>
                  <a:pt x="670093" y="635871"/>
                </a:cubicBezTo>
                <a:cubicBezTo>
                  <a:pt x="679244" y="631097"/>
                  <a:pt x="687602" y="625129"/>
                  <a:pt x="695957" y="619160"/>
                </a:cubicBezTo>
                <a:cubicBezTo>
                  <a:pt x="726199" y="596875"/>
                  <a:pt x="744502" y="566635"/>
                  <a:pt x="745300" y="529626"/>
                </a:cubicBezTo>
                <a:cubicBezTo>
                  <a:pt x="746492" y="483868"/>
                  <a:pt x="742910" y="437709"/>
                  <a:pt x="741321" y="389959"/>
                </a:cubicBezTo>
                <a:cubicBezTo>
                  <a:pt x="736147" y="391948"/>
                  <a:pt x="734555" y="392346"/>
                  <a:pt x="733760" y="392743"/>
                </a:cubicBezTo>
                <a:cubicBezTo>
                  <a:pt x="709486" y="425372"/>
                  <a:pt x="676062" y="444870"/>
                  <a:pt x="639851" y="461584"/>
                </a:cubicBezTo>
                <a:cubicBezTo>
                  <a:pt x="602845" y="478695"/>
                  <a:pt x="576979" y="507344"/>
                  <a:pt x="563850" y="547136"/>
                </a:cubicBezTo>
                <a:cubicBezTo>
                  <a:pt x="555891" y="571807"/>
                  <a:pt x="549922" y="596776"/>
                  <a:pt x="546191" y="622044"/>
                </a:cubicBezTo>
                <a:close/>
                <a:moveTo>
                  <a:pt x="546936" y="424777"/>
                </a:moveTo>
                <a:cubicBezTo>
                  <a:pt x="541863" y="457008"/>
                  <a:pt x="540968" y="490434"/>
                  <a:pt x="542360" y="525252"/>
                </a:cubicBezTo>
                <a:cubicBezTo>
                  <a:pt x="552707" y="512917"/>
                  <a:pt x="560265" y="502969"/>
                  <a:pt x="567429" y="493419"/>
                </a:cubicBezTo>
                <a:cubicBezTo>
                  <a:pt x="590111" y="467556"/>
                  <a:pt x="618761" y="451239"/>
                  <a:pt x="649001" y="436118"/>
                </a:cubicBezTo>
                <a:cubicBezTo>
                  <a:pt x="711873" y="405081"/>
                  <a:pt x="744106" y="354148"/>
                  <a:pt x="742911" y="283715"/>
                </a:cubicBezTo>
                <a:cubicBezTo>
                  <a:pt x="742513" y="257054"/>
                  <a:pt x="739727" y="230396"/>
                  <a:pt x="738137" y="203734"/>
                </a:cubicBezTo>
                <a:cubicBezTo>
                  <a:pt x="737737" y="196571"/>
                  <a:pt x="736942" y="189408"/>
                  <a:pt x="735748" y="179063"/>
                </a:cubicBezTo>
                <a:cubicBezTo>
                  <a:pt x="712668" y="207317"/>
                  <a:pt x="686010" y="224824"/>
                  <a:pt x="658551" y="241535"/>
                </a:cubicBezTo>
                <a:cubicBezTo>
                  <a:pt x="622740" y="263423"/>
                  <a:pt x="595682" y="294063"/>
                  <a:pt x="576581" y="331466"/>
                </a:cubicBezTo>
                <a:cubicBezTo>
                  <a:pt x="561261" y="361509"/>
                  <a:pt x="552010" y="392546"/>
                  <a:pt x="546936" y="424777"/>
                </a:cubicBezTo>
                <a:close/>
                <a:moveTo>
                  <a:pt x="311170" y="1346156"/>
                </a:moveTo>
                <a:cubicBezTo>
                  <a:pt x="304009" y="1418178"/>
                  <a:pt x="331862" y="1471103"/>
                  <a:pt x="397916" y="1502935"/>
                </a:cubicBezTo>
                <a:cubicBezTo>
                  <a:pt x="399905" y="1503732"/>
                  <a:pt x="401895" y="1504925"/>
                  <a:pt x="403884" y="1506120"/>
                </a:cubicBezTo>
                <a:cubicBezTo>
                  <a:pt x="442482" y="1526415"/>
                  <a:pt x="479091" y="1549494"/>
                  <a:pt x="511323" y="1582918"/>
                </a:cubicBezTo>
                <a:cubicBezTo>
                  <a:pt x="518088" y="1543523"/>
                  <a:pt x="513709" y="1506914"/>
                  <a:pt x="508936" y="1470309"/>
                </a:cubicBezTo>
                <a:cubicBezTo>
                  <a:pt x="499386" y="1392314"/>
                  <a:pt x="463572" y="1335414"/>
                  <a:pt x="387571" y="1305171"/>
                </a:cubicBezTo>
                <a:cubicBezTo>
                  <a:pt x="366879" y="1296815"/>
                  <a:pt x="351360" y="1276123"/>
                  <a:pt x="333454" y="1260604"/>
                </a:cubicBezTo>
                <a:cubicBezTo>
                  <a:pt x="330270" y="1257818"/>
                  <a:pt x="327486" y="1254236"/>
                  <a:pt x="321915" y="1247473"/>
                </a:cubicBezTo>
                <a:cubicBezTo>
                  <a:pt x="317936" y="1283286"/>
                  <a:pt x="314354" y="1314721"/>
                  <a:pt x="311170" y="1346156"/>
                </a:cubicBezTo>
                <a:close/>
                <a:moveTo>
                  <a:pt x="314355" y="1122130"/>
                </a:moveTo>
                <a:cubicBezTo>
                  <a:pt x="305999" y="1201316"/>
                  <a:pt x="334647" y="1258217"/>
                  <a:pt x="408662" y="1292438"/>
                </a:cubicBezTo>
                <a:cubicBezTo>
                  <a:pt x="436515" y="1305173"/>
                  <a:pt x="461981" y="1323476"/>
                  <a:pt x="487847" y="1340189"/>
                </a:cubicBezTo>
                <a:cubicBezTo>
                  <a:pt x="498590" y="1346953"/>
                  <a:pt x="508140" y="1356900"/>
                  <a:pt x="518487" y="1365656"/>
                </a:cubicBezTo>
                <a:cubicBezTo>
                  <a:pt x="519680" y="1362074"/>
                  <a:pt x="520477" y="1359687"/>
                  <a:pt x="522069" y="1353718"/>
                </a:cubicBezTo>
                <a:cubicBezTo>
                  <a:pt x="522069" y="1364063"/>
                  <a:pt x="522466" y="1370032"/>
                  <a:pt x="522069" y="1376400"/>
                </a:cubicBezTo>
                <a:cubicBezTo>
                  <a:pt x="514508" y="1539545"/>
                  <a:pt x="508140" y="1702692"/>
                  <a:pt x="498192" y="1865441"/>
                </a:cubicBezTo>
                <a:cubicBezTo>
                  <a:pt x="486255" y="2062410"/>
                  <a:pt x="450841" y="2255400"/>
                  <a:pt x="398314" y="2445606"/>
                </a:cubicBezTo>
                <a:cubicBezTo>
                  <a:pt x="395927" y="2454359"/>
                  <a:pt x="393143" y="2463114"/>
                  <a:pt x="390756" y="2471867"/>
                </a:cubicBezTo>
                <a:cubicBezTo>
                  <a:pt x="391551" y="2432077"/>
                  <a:pt x="394335" y="2393082"/>
                  <a:pt x="395132" y="2353686"/>
                </a:cubicBezTo>
                <a:cubicBezTo>
                  <a:pt x="396324" y="2314691"/>
                  <a:pt x="395530" y="2275297"/>
                  <a:pt x="395530" y="2236299"/>
                </a:cubicBezTo>
                <a:cubicBezTo>
                  <a:pt x="358524" y="2515241"/>
                  <a:pt x="296449" y="2787417"/>
                  <a:pt x="181449" y="3046461"/>
                </a:cubicBezTo>
                <a:cubicBezTo>
                  <a:pt x="185031" y="3042880"/>
                  <a:pt x="187815" y="3038105"/>
                  <a:pt x="189805" y="3033730"/>
                </a:cubicBezTo>
                <a:cubicBezTo>
                  <a:pt x="222037" y="2965683"/>
                  <a:pt x="250290" y="2896048"/>
                  <a:pt x="290877" y="2831586"/>
                </a:cubicBezTo>
                <a:cubicBezTo>
                  <a:pt x="331863" y="2767122"/>
                  <a:pt x="351360" y="2692713"/>
                  <a:pt x="366879" y="2617904"/>
                </a:cubicBezTo>
                <a:cubicBezTo>
                  <a:pt x="374440" y="2581295"/>
                  <a:pt x="376827" y="2543892"/>
                  <a:pt x="387174" y="2508476"/>
                </a:cubicBezTo>
                <a:cubicBezTo>
                  <a:pt x="458402" y="2268532"/>
                  <a:pt x="498590" y="2023414"/>
                  <a:pt x="510927" y="1773921"/>
                </a:cubicBezTo>
                <a:cubicBezTo>
                  <a:pt x="519680" y="1596846"/>
                  <a:pt x="526445" y="1419375"/>
                  <a:pt x="530027" y="1241903"/>
                </a:cubicBezTo>
                <a:cubicBezTo>
                  <a:pt x="536393" y="949035"/>
                  <a:pt x="531619" y="656167"/>
                  <a:pt x="524853" y="363298"/>
                </a:cubicBezTo>
                <a:cubicBezTo>
                  <a:pt x="524456" y="357727"/>
                  <a:pt x="527240" y="351361"/>
                  <a:pt x="530822" y="346985"/>
                </a:cubicBezTo>
                <a:cubicBezTo>
                  <a:pt x="556688" y="313958"/>
                  <a:pt x="579368" y="279736"/>
                  <a:pt x="596081" y="241139"/>
                </a:cubicBezTo>
                <a:cubicBezTo>
                  <a:pt x="610805" y="206917"/>
                  <a:pt x="612795" y="173095"/>
                  <a:pt x="601652" y="137679"/>
                </a:cubicBezTo>
                <a:cubicBezTo>
                  <a:pt x="587326" y="91520"/>
                  <a:pt x="563452" y="51332"/>
                  <a:pt x="531619" y="15518"/>
                </a:cubicBezTo>
                <a:cubicBezTo>
                  <a:pt x="527638" y="10745"/>
                  <a:pt x="523261" y="6366"/>
                  <a:pt x="517293" y="0"/>
                </a:cubicBezTo>
                <a:cubicBezTo>
                  <a:pt x="515701" y="2784"/>
                  <a:pt x="514906" y="4377"/>
                  <a:pt x="514109" y="5968"/>
                </a:cubicBezTo>
                <a:cubicBezTo>
                  <a:pt x="487450" y="45761"/>
                  <a:pt x="464768" y="87941"/>
                  <a:pt x="450841" y="134100"/>
                </a:cubicBezTo>
                <a:cubicBezTo>
                  <a:pt x="438107" y="174687"/>
                  <a:pt x="440096" y="214875"/>
                  <a:pt x="459594" y="252678"/>
                </a:cubicBezTo>
                <a:cubicBezTo>
                  <a:pt x="473123" y="279339"/>
                  <a:pt x="489837" y="304408"/>
                  <a:pt x="506948" y="328679"/>
                </a:cubicBezTo>
                <a:cubicBezTo>
                  <a:pt x="514508" y="339822"/>
                  <a:pt x="518885" y="349769"/>
                  <a:pt x="518885" y="362901"/>
                </a:cubicBezTo>
                <a:cubicBezTo>
                  <a:pt x="520477" y="474319"/>
                  <a:pt x="523659" y="585337"/>
                  <a:pt x="524058" y="696755"/>
                </a:cubicBezTo>
                <a:cubicBezTo>
                  <a:pt x="524853" y="898102"/>
                  <a:pt x="524059" y="1099845"/>
                  <a:pt x="523659" y="1301591"/>
                </a:cubicBezTo>
                <a:cubicBezTo>
                  <a:pt x="523659" y="1305173"/>
                  <a:pt x="522864" y="1308752"/>
                  <a:pt x="522466" y="1312334"/>
                </a:cubicBezTo>
                <a:cubicBezTo>
                  <a:pt x="518885" y="1292836"/>
                  <a:pt x="517690" y="1273736"/>
                  <a:pt x="513711" y="1255035"/>
                </a:cubicBezTo>
                <a:cubicBezTo>
                  <a:pt x="508540" y="1230761"/>
                  <a:pt x="502569" y="1206487"/>
                  <a:pt x="493816" y="1183011"/>
                </a:cubicBezTo>
                <a:cubicBezTo>
                  <a:pt x="479092" y="1143220"/>
                  <a:pt x="448452" y="1117751"/>
                  <a:pt x="410254" y="1102233"/>
                </a:cubicBezTo>
                <a:cubicBezTo>
                  <a:pt x="377624" y="1088703"/>
                  <a:pt x="350566" y="1068808"/>
                  <a:pt x="328678" y="1041352"/>
                </a:cubicBezTo>
                <a:cubicBezTo>
                  <a:pt x="327486" y="1040158"/>
                  <a:pt x="325894" y="1038965"/>
                  <a:pt x="322313" y="1036178"/>
                </a:cubicBezTo>
                <a:cubicBezTo>
                  <a:pt x="319528" y="1066422"/>
                  <a:pt x="317539" y="1094275"/>
                  <a:pt x="314355" y="1122130"/>
                </a:cubicBezTo>
                <a:close/>
                <a:moveTo>
                  <a:pt x="323109" y="824087"/>
                </a:moveTo>
                <a:cubicBezTo>
                  <a:pt x="320325" y="853534"/>
                  <a:pt x="317935" y="882583"/>
                  <a:pt x="315151" y="912028"/>
                </a:cubicBezTo>
                <a:cubicBezTo>
                  <a:pt x="308385" y="986440"/>
                  <a:pt x="334648" y="1042146"/>
                  <a:pt x="404681" y="1074377"/>
                </a:cubicBezTo>
                <a:cubicBezTo>
                  <a:pt x="414232" y="1079154"/>
                  <a:pt x="424179" y="1083530"/>
                  <a:pt x="432935" y="1089499"/>
                </a:cubicBezTo>
                <a:cubicBezTo>
                  <a:pt x="459596" y="1107802"/>
                  <a:pt x="485857" y="1126902"/>
                  <a:pt x="512518" y="1145605"/>
                </a:cubicBezTo>
                <a:cubicBezTo>
                  <a:pt x="514507" y="1147197"/>
                  <a:pt x="516497" y="1148790"/>
                  <a:pt x="519681" y="1151574"/>
                </a:cubicBezTo>
                <a:cubicBezTo>
                  <a:pt x="520078" y="1146799"/>
                  <a:pt x="520476" y="1143615"/>
                  <a:pt x="520875" y="1140831"/>
                </a:cubicBezTo>
                <a:cubicBezTo>
                  <a:pt x="524855" y="1087907"/>
                  <a:pt x="516896" y="1036577"/>
                  <a:pt x="501375" y="986039"/>
                </a:cubicBezTo>
                <a:cubicBezTo>
                  <a:pt x="492622" y="956594"/>
                  <a:pt x="477899" y="930331"/>
                  <a:pt x="452830" y="912425"/>
                </a:cubicBezTo>
                <a:cubicBezTo>
                  <a:pt x="436516" y="900885"/>
                  <a:pt x="419008" y="890540"/>
                  <a:pt x="400702" y="882583"/>
                </a:cubicBezTo>
                <a:cubicBezTo>
                  <a:pt x="376031" y="871838"/>
                  <a:pt x="355341" y="855922"/>
                  <a:pt x="337833" y="836026"/>
                </a:cubicBezTo>
                <a:cubicBezTo>
                  <a:pt x="333854" y="831648"/>
                  <a:pt x="330272" y="827669"/>
                  <a:pt x="326293" y="823292"/>
                </a:cubicBezTo>
                <a:cubicBezTo>
                  <a:pt x="325098" y="823690"/>
                  <a:pt x="323904" y="823689"/>
                  <a:pt x="323109" y="824087"/>
                </a:cubicBezTo>
                <a:close/>
                <a:moveTo>
                  <a:pt x="317488" y="678001"/>
                </a:moveTo>
                <a:cubicBezTo>
                  <a:pt x="315549" y="701329"/>
                  <a:pt x="314952" y="724209"/>
                  <a:pt x="317140" y="747289"/>
                </a:cubicBezTo>
                <a:cubicBezTo>
                  <a:pt x="321119" y="792652"/>
                  <a:pt x="343801" y="826076"/>
                  <a:pt x="382399" y="849156"/>
                </a:cubicBezTo>
                <a:cubicBezTo>
                  <a:pt x="398713" y="858706"/>
                  <a:pt x="416221" y="866266"/>
                  <a:pt x="431740" y="876612"/>
                </a:cubicBezTo>
                <a:cubicBezTo>
                  <a:pt x="459196" y="894520"/>
                  <a:pt x="485459" y="913618"/>
                  <a:pt x="512120" y="932321"/>
                </a:cubicBezTo>
                <a:cubicBezTo>
                  <a:pt x="514905" y="934310"/>
                  <a:pt x="517294" y="936697"/>
                  <a:pt x="521670" y="940279"/>
                </a:cubicBezTo>
                <a:cubicBezTo>
                  <a:pt x="522068" y="935504"/>
                  <a:pt x="522465" y="932718"/>
                  <a:pt x="522068" y="929139"/>
                </a:cubicBezTo>
                <a:cubicBezTo>
                  <a:pt x="524455" y="888949"/>
                  <a:pt x="520078" y="849155"/>
                  <a:pt x="512518" y="809364"/>
                </a:cubicBezTo>
                <a:cubicBezTo>
                  <a:pt x="499786" y="740127"/>
                  <a:pt x="463177" y="691979"/>
                  <a:pt x="396326" y="667705"/>
                </a:cubicBezTo>
                <a:cubicBezTo>
                  <a:pt x="371257" y="658552"/>
                  <a:pt x="352952" y="639852"/>
                  <a:pt x="335841" y="620352"/>
                </a:cubicBezTo>
                <a:cubicBezTo>
                  <a:pt x="332659" y="616772"/>
                  <a:pt x="330670" y="612794"/>
                  <a:pt x="325893" y="606027"/>
                </a:cubicBezTo>
                <a:cubicBezTo>
                  <a:pt x="322710" y="630898"/>
                  <a:pt x="319428" y="654673"/>
                  <a:pt x="317488" y="678001"/>
                </a:cubicBezTo>
                <a:close/>
                <a:moveTo>
                  <a:pt x="325496" y="401896"/>
                </a:moveTo>
                <a:cubicBezTo>
                  <a:pt x="322709" y="445669"/>
                  <a:pt x="317138" y="489040"/>
                  <a:pt x="317537" y="532812"/>
                </a:cubicBezTo>
                <a:cubicBezTo>
                  <a:pt x="317935" y="580960"/>
                  <a:pt x="343401" y="616375"/>
                  <a:pt x="384783" y="640250"/>
                </a:cubicBezTo>
                <a:cubicBezTo>
                  <a:pt x="401099" y="649401"/>
                  <a:pt x="418607" y="656961"/>
                  <a:pt x="434126" y="667309"/>
                </a:cubicBezTo>
                <a:cubicBezTo>
                  <a:pt x="460787" y="685215"/>
                  <a:pt x="486650" y="703917"/>
                  <a:pt x="512914" y="722618"/>
                </a:cubicBezTo>
                <a:cubicBezTo>
                  <a:pt x="515301" y="724210"/>
                  <a:pt x="517688" y="726200"/>
                  <a:pt x="521269" y="729383"/>
                </a:cubicBezTo>
                <a:cubicBezTo>
                  <a:pt x="522066" y="722618"/>
                  <a:pt x="522464" y="717447"/>
                  <a:pt x="522861" y="712273"/>
                </a:cubicBezTo>
                <a:cubicBezTo>
                  <a:pt x="525248" y="666114"/>
                  <a:pt x="518085" y="621548"/>
                  <a:pt x="506945" y="576981"/>
                </a:cubicBezTo>
                <a:cubicBezTo>
                  <a:pt x="493416" y="522864"/>
                  <a:pt x="461582" y="485859"/>
                  <a:pt x="411047" y="463972"/>
                </a:cubicBezTo>
                <a:cubicBezTo>
                  <a:pt x="405873" y="461584"/>
                  <a:pt x="400302" y="459197"/>
                  <a:pt x="395131" y="456811"/>
                </a:cubicBezTo>
                <a:cubicBezTo>
                  <a:pt x="366878" y="444474"/>
                  <a:pt x="345788" y="423781"/>
                  <a:pt x="327882" y="397918"/>
                </a:cubicBezTo>
                <a:cubicBezTo>
                  <a:pt x="327085" y="399510"/>
                  <a:pt x="325893" y="400702"/>
                  <a:pt x="325496" y="401896"/>
                </a:cubicBezTo>
                <a:close/>
                <a:moveTo>
                  <a:pt x="322312" y="190206"/>
                </a:moveTo>
                <a:cubicBezTo>
                  <a:pt x="318333" y="224825"/>
                  <a:pt x="314754" y="259046"/>
                  <a:pt x="314354" y="293265"/>
                </a:cubicBezTo>
                <a:cubicBezTo>
                  <a:pt x="313559" y="361708"/>
                  <a:pt x="344199" y="413041"/>
                  <a:pt x="405479" y="443281"/>
                </a:cubicBezTo>
                <a:cubicBezTo>
                  <a:pt x="448453" y="464768"/>
                  <a:pt x="486254" y="490634"/>
                  <a:pt x="512517" y="531619"/>
                </a:cubicBezTo>
                <a:cubicBezTo>
                  <a:pt x="514507" y="531221"/>
                  <a:pt x="516496" y="530824"/>
                  <a:pt x="518088" y="530424"/>
                </a:cubicBezTo>
                <a:cubicBezTo>
                  <a:pt x="516099" y="499784"/>
                  <a:pt x="515701" y="469146"/>
                  <a:pt x="511722" y="438904"/>
                </a:cubicBezTo>
                <a:cubicBezTo>
                  <a:pt x="500977" y="360911"/>
                  <a:pt x="468348" y="294857"/>
                  <a:pt x="399908" y="251088"/>
                </a:cubicBezTo>
                <a:cubicBezTo>
                  <a:pt x="372052" y="233578"/>
                  <a:pt x="344199" y="216866"/>
                  <a:pt x="322312" y="190206"/>
                </a:cubicBezTo>
                <a:close/>
                <a:moveTo>
                  <a:pt x="0" y="832445"/>
                </a:moveTo>
                <a:cubicBezTo>
                  <a:pt x="397" y="841996"/>
                  <a:pt x="3184" y="850351"/>
                  <a:pt x="6365" y="858309"/>
                </a:cubicBezTo>
                <a:cubicBezTo>
                  <a:pt x="107438" y="1118548"/>
                  <a:pt x="205324" y="1379584"/>
                  <a:pt x="288888" y="1646190"/>
                </a:cubicBezTo>
                <a:cubicBezTo>
                  <a:pt x="335842" y="1795011"/>
                  <a:pt x="370858" y="1946219"/>
                  <a:pt x="384387" y="2101806"/>
                </a:cubicBezTo>
                <a:cubicBezTo>
                  <a:pt x="387174" y="2135230"/>
                  <a:pt x="390356" y="2169055"/>
                  <a:pt x="393540" y="2206457"/>
                </a:cubicBezTo>
                <a:cubicBezTo>
                  <a:pt x="394734" y="2199695"/>
                  <a:pt x="395927" y="2196113"/>
                  <a:pt x="396327" y="2193326"/>
                </a:cubicBezTo>
                <a:cubicBezTo>
                  <a:pt x="399508" y="2150351"/>
                  <a:pt x="401895" y="2107775"/>
                  <a:pt x="405080" y="2064800"/>
                </a:cubicBezTo>
                <a:cubicBezTo>
                  <a:pt x="419006" y="1870615"/>
                  <a:pt x="391153" y="1682401"/>
                  <a:pt x="329078" y="1498561"/>
                </a:cubicBezTo>
                <a:cubicBezTo>
                  <a:pt x="263422" y="1303183"/>
                  <a:pt x="173889" y="1119345"/>
                  <a:pt x="68440" y="942669"/>
                </a:cubicBezTo>
                <a:cubicBezTo>
                  <a:pt x="46556" y="905662"/>
                  <a:pt x="23079" y="869054"/>
                  <a:pt x="0" y="8324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69"/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s slide layout">
  <p:cSld name="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1"/>
          <p:cNvSpPr/>
          <p:nvPr/>
        </p:nvSpPr>
        <p:spPr>
          <a:xfrm>
            <a:off x="2538919" y="0"/>
            <a:ext cx="9653081" cy="6858000"/>
          </a:xfrm>
          <a:prstGeom prst="rect">
            <a:avLst/>
          </a:prstGeom>
          <a:gradFill>
            <a:gsLst>
              <a:gs pos="0">
                <a:srgbClr val="FBFCF9">
                  <a:alpha val="0"/>
                </a:srgbClr>
              </a:gs>
              <a:gs pos="29580">
                <a:srgbClr val="FBFDF7">
                  <a:alpha val="69411"/>
                </a:srgbClr>
              </a:gs>
              <a:gs pos="100000">
                <a:srgbClr val="FFFFFF">
                  <a:alpha val="6941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2"/>
          <p:cNvSpPr/>
          <p:nvPr/>
        </p:nvSpPr>
        <p:spPr>
          <a:xfrm>
            <a:off x="2538919" y="0"/>
            <a:ext cx="9653081" cy="6858000"/>
          </a:xfrm>
          <a:prstGeom prst="rect">
            <a:avLst/>
          </a:prstGeom>
          <a:gradFill>
            <a:gsLst>
              <a:gs pos="0">
                <a:srgbClr val="FBFCF9">
                  <a:alpha val="0"/>
                </a:srgbClr>
              </a:gs>
              <a:gs pos="29580">
                <a:srgbClr val="FBFDF7">
                  <a:alpha val="69411"/>
                </a:srgbClr>
              </a:gs>
              <a:gs pos="100000">
                <a:srgbClr val="FFFFFF">
                  <a:alpha val="6941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 slide layout">
  <p:cSld name="4_Image slide layou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6"/>
          <p:cNvSpPr>
            <a:spLocks noGrp="1"/>
          </p:cNvSpPr>
          <p:nvPr>
            <p:ph type="pic" idx="2"/>
          </p:nvPr>
        </p:nvSpPr>
        <p:spPr>
          <a:xfrm>
            <a:off x="5043487" y="3869996"/>
            <a:ext cx="2105025" cy="22321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56"/>
          <p:cNvSpPr/>
          <p:nvPr/>
        </p:nvSpPr>
        <p:spPr>
          <a:xfrm>
            <a:off x="11080433" y="4475833"/>
            <a:ext cx="935662" cy="2382167"/>
          </a:xfrm>
          <a:custGeom>
            <a:avLst/>
            <a:gdLst/>
            <a:ahLst/>
            <a:cxnLst/>
            <a:rect l="l" t="t" r="r" b="b"/>
            <a:pathLst>
              <a:path w="935662" h="2382167" extrusionOk="0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56"/>
          <p:cNvCxnSpPr/>
          <p:nvPr/>
        </p:nvCxnSpPr>
        <p:spPr>
          <a:xfrm>
            <a:off x="0" y="6730423"/>
            <a:ext cx="11658239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5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56"/>
          <p:cNvSpPr>
            <a:spLocks noGrp="1"/>
          </p:cNvSpPr>
          <p:nvPr>
            <p:ph type="pic" idx="3"/>
          </p:nvPr>
        </p:nvSpPr>
        <p:spPr>
          <a:xfrm>
            <a:off x="2771774" y="3869996"/>
            <a:ext cx="2105025" cy="22321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56"/>
          <p:cNvSpPr>
            <a:spLocks noGrp="1"/>
          </p:cNvSpPr>
          <p:nvPr>
            <p:ph type="pic" idx="4"/>
          </p:nvPr>
        </p:nvSpPr>
        <p:spPr>
          <a:xfrm>
            <a:off x="7315199" y="1501549"/>
            <a:ext cx="2105025" cy="22321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56"/>
          <p:cNvSpPr>
            <a:spLocks noGrp="1"/>
          </p:cNvSpPr>
          <p:nvPr>
            <p:ph type="pic" idx="5"/>
          </p:nvPr>
        </p:nvSpPr>
        <p:spPr>
          <a:xfrm>
            <a:off x="5043487" y="1501549"/>
            <a:ext cx="2105025" cy="22321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gradFill>
          <a:gsLst>
            <a:gs pos="0">
              <a:srgbClr val="F1F6E8"/>
            </a:gs>
            <a:gs pos="50000">
              <a:srgbClr val="C1D699"/>
            </a:gs>
            <a:gs pos="100000">
              <a:srgbClr val="7B9B3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5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75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5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5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5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5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5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5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857F3233-410E-4BE2-80B8-54927C5A8F9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43487" y="3869996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F7815FBB-41C7-4305-A4F5-D49431B1E416}"/>
              </a:ext>
            </a:extLst>
          </p:cNvPr>
          <p:cNvSpPr/>
          <p:nvPr userDrawn="1"/>
        </p:nvSpPr>
        <p:spPr>
          <a:xfrm>
            <a:off x="11080433" y="4475833"/>
            <a:ext cx="935662" cy="2382167"/>
          </a:xfrm>
          <a:custGeom>
            <a:avLst/>
            <a:gdLst>
              <a:gd name="connsiteX0" fmla="*/ 479172 w 935662"/>
              <a:gd name="connsiteY0" fmla="*/ 1200107 h 2382167"/>
              <a:gd name="connsiteX1" fmla="*/ 483528 w 935662"/>
              <a:gd name="connsiteY1" fmla="*/ 1206953 h 2382167"/>
              <a:gd name="connsiteX2" fmla="*/ 505621 w 935662"/>
              <a:gd name="connsiteY2" fmla="*/ 1267938 h 2382167"/>
              <a:gd name="connsiteX3" fmla="*/ 488506 w 935662"/>
              <a:gd name="connsiteY3" fmla="*/ 1337946 h 2382167"/>
              <a:gd name="connsiteX4" fmla="*/ 459258 w 935662"/>
              <a:gd name="connsiteY4" fmla="*/ 1367817 h 2382167"/>
              <a:gd name="connsiteX5" fmla="*/ 426586 w 935662"/>
              <a:gd name="connsiteY5" fmla="*/ 1407956 h 2382167"/>
              <a:gd name="connsiteX6" fmla="*/ 411339 w 935662"/>
              <a:gd name="connsiteY6" fmla="*/ 1343547 h 2382167"/>
              <a:gd name="connsiteX7" fmla="*/ 410718 w 935662"/>
              <a:gd name="connsiteY7" fmla="*/ 1320523 h 2382167"/>
              <a:gd name="connsiteX8" fmla="*/ 441521 w 935662"/>
              <a:gd name="connsiteY8" fmla="*/ 1251136 h 2382167"/>
              <a:gd name="connsiteX9" fmla="*/ 479172 w 935662"/>
              <a:gd name="connsiteY9" fmla="*/ 1200107 h 2382167"/>
              <a:gd name="connsiteX10" fmla="*/ 0 w 935662"/>
              <a:gd name="connsiteY10" fmla="*/ 1198862 h 2382167"/>
              <a:gd name="connsiteX11" fmla="*/ 42006 w 935662"/>
              <a:gd name="connsiteY11" fmla="*/ 1234334 h 2382167"/>
              <a:gd name="connsiteX12" fmla="*/ 252032 w 935662"/>
              <a:gd name="connsiteY12" fmla="*/ 1450894 h 2382167"/>
              <a:gd name="connsiteX13" fmla="*/ 439968 w 935662"/>
              <a:gd name="connsiteY13" fmla="*/ 1844810 h 2382167"/>
              <a:gd name="connsiteX14" fmla="*/ 444325 w 935662"/>
              <a:gd name="connsiteY14" fmla="*/ 1865036 h 2382167"/>
              <a:gd name="connsiteX15" fmla="*/ 444012 w 935662"/>
              <a:gd name="connsiteY15" fmla="*/ 1865347 h 2382167"/>
              <a:gd name="connsiteX16" fmla="*/ 395473 w 935662"/>
              <a:gd name="connsiteY16" fmla="*/ 1757687 h 2382167"/>
              <a:gd name="connsiteX17" fmla="*/ 251722 w 935662"/>
              <a:gd name="connsiteY17" fmla="*/ 1529304 h 2382167"/>
              <a:gd name="connsiteX18" fmla="*/ 4356 w 935662"/>
              <a:gd name="connsiteY18" fmla="*/ 1207575 h 2382167"/>
              <a:gd name="connsiteX19" fmla="*/ 0 w 935662"/>
              <a:gd name="connsiteY19" fmla="*/ 1198862 h 2382167"/>
              <a:gd name="connsiteX20" fmla="*/ 440901 w 935662"/>
              <a:gd name="connsiteY20" fmla="*/ 1077825 h 2382167"/>
              <a:gd name="connsiteX21" fmla="*/ 471394 w 935662"/>
              <a:gd name="connsiteY21" fmla="*/ 1163081 h 2382167"/>
              <a:gd name="connsiteX22" fmla="*/ 455836 w 935662"/>
              <a:gd name="connsiteY22" fmla="*/ 1213797 h 2382167"/>
              <a:gd name="connsiteX23" fmla="*/ 431256 w 935662"/>
              <a:gd name="connsiteY23" fmla="*/ 1240868 h 2382167"/>
              <a:gd name="connsiteX24" fmla="*/ 392671 w 935662"/>
              <a:gd name="connsiteY24" fmla="*/ 1288785 h 2382167"/>
              <a:gd name="connsiteX25" fmla="*/ 376180 w 935662"/>
              <a:gd name="connsiteY25" fmla="*/ 1183616 h 2382167"/>
              <a:gd name="connsiteX26" fmla="*/ 401073 w 935662"/>
              <a:gd name="connsiteY26" fmla="*/ 1135388 h 2382167"/>
              <a:gd name="connsiteX27" fmla="*/ 440901 w 935662"/>
              <a:gd name="connsiteY27" fmla="*/ 1077825 h 2382167"/>
              <a:gd name="connsiteX28" fmla="*/ 925984 w 935662"/>
              <a:gd name="connsiteY28" fmla="*/ 976078 h 2382167"/>
              <a:gd name="connsiteX29" fmla="*/ 930028 w 935662"/>
              <a:gd name="connsiteY29" fmla="*/ 1017460 h 2382167"/>
              <a:gd name="connsiteX30" fmla="*/ 929406 w 935662"/>
              <a:gd name="connsiteY30" fmla="*/ 1089648 h 2382167"/>
              <a:gd name="connsiteX31" fmla="*/ 883978 w 935662"/>
              <a:gd name="connsiteY31" fmla="*/ 1159347 h 2382167"/>
              <a:gd name="connsiteX32" fmla="*/ 862197 w 935662"/>
              <a:gd name="connsiteY32" fmla="*/ 1171792 h 2382167"/>
              <a:gd name="connsiteX33" fmla="*/ 768230 w 935662"/>
              <a:gd name="connsiteY33" fmla="*/ 1232777 h 2382167"/>
              <a:gd name="connsiteX34" fmla="*/ 774453 w 935662"/>
              <a:gd name="connsiteY34" fmla="*/ 1139744 h 2382167"/>
              <a:gd name="connsiteX35" fmla="*/ 777253 w 935662"/>
              <a:gd name="connsiteY35" fmla="*/ 1128542 h 2382167"/>
              <a:gd name="connsiteX36" fmla="*/ 869977 w 935662"/>
              <a:gd name="connsiteY36" fmla="*/ 1020884 h 2382167"/>
              <a:gd name="connsiteX37" fmla="*/ 916650 w 935662"/>
              <a:gd name="connsiteY37" fmla="*/ 986036 h 2382167"/>
              <a:gd name="connsiteX38" fmla="*/ 925984 w 935662"/>
              <a:gd name="connsiteY38" fmla="*/ 976078 h 2382167"/>
              <a:gd name="connsiteX39" fmla="*/ 602076 w 935662"/>
              <a:gd name="connsiteY39" fmla="*/ 975456 h 2382167"/>
              <a:gd name="connsiteX40" fmla="*/ 611099 w 935662"/>
              <a:gd name="connsiteY40" fmla="*/ 985725 h 2382167"/>
              <a:gd name="connsiteX41" fmla="*/ 653415 w 935662"/>
              <a:gd name="connsiteY41" fmla="*/ 1020573 h 2382167"/>
              <a:gd name="connsiteX42" fmla="*/ 748316 w 935662"/>
              <a:gd name="connsiteY42" fmla="*/ 1149701 h 2382167"/>
              <a:gd name="connsiteX43" fmla="*/ 750183 w 935662"/>
              <a:gd name="connsiteY43" fmla="*/ 1237756 h 2382167"/>
              <a:gd name="connsiteX44" fmla="*/ 666172 w 935662"/>
              <a:gd name="connsiteY44" fmla="*/ 1177704 h 2382167"/>
              <a:gd name="connsiteX45" fmla="*/ 661505 w 935662"/>
              <a:gd name="connsiteY45" fmla="*/ 1175214 h 2382167"/>
              <a:gd name="connsiteX46" fmla="*/ 593674 w 935662"/>
              <a:gd name="connsiteY46" fmla="*/ 1052621 h 2382167"/>
              <a:gd name="connsiteX47" fmla="*/ 602076 w 935662"/>
              <a:gd name="connsiteY47" fmla="*/ 975456 h 2382167"/>
              <a:gd name="connsiteX48" fmla="*/ 406363 w 935662"/>
              <a:gd name="connsiteY48" fmla="*/ 966743 h 2382167"/>
              <a:gd name="connsiteX49" fmla="*/ 436234 w 935662"/>
              <a:gd name="connsiteY49" fmla="*/ 1046709 h 2382167"/>
              <a:gd name="connsiteX50" fmla="*/ 416632 w 935662"/>
              <a:gd name="connsiteY50" fmla="*/ 1104271 h 2382167"/>
              <a:gd name="connsiteX51" fmla="*/ 381471 w 935662"/>
              <a:gd name="connsiteY51" fmla="*/ 1142855 h 2382167"/>
              <a:gd name="connsiteX52" fmla="*/ 358757 w 935662"/>
              <a:gd name="connsiteY52" fmla="*/ 1174903 h 2382167"/>
              <a:gd name="connsiteX53" fmla="*/ 341955 w 935662"/>
              <a:gd name="connsiteY53" fmla="*/ 1111428 h 2382167"/>
              <a:gd name="connsiteX54" fmla="*/ 340399 w 935662"/>
              <a:gd name="connsiteY54" fmla="*/ 1089647 h 2382167"/>
              <a:gd name="connsiteX55" fmla="*/ 370271 w 935662"/>
              <a:gd name="connsiteY55" fmla="*/ 1016838 h 2382167"/>
              <a:gd name="connsiteX56" fmla="*/ 406363 w 935662"/>
              <a:gd name="connsiteY56" fmla="*/ 966743 h 2382167"/>
              <a:gd name="connsiteX57" fmla="*/ 371203 w 935662"/>
              <a:gd name="connsiteY57" fmla="*/ 848818 h 2382167"/>
              <a:gd name="connsiteX58" fmla="*/ 394850 w 935662"/>
              <a:gd name="connsiteY58" fmla="*/ 909803 h 2382167"/>
              <a:gd name="connsiteX59" fmla="*/ 376492 w 935662"/>
              <a:gd name="connsiteY59" fmla="*/ 994748 h 2382167"/>
              <a:gd name="connsiteX60" fmla="*/ 319863 w 935662"/>
              <a:gd name="connsiteY60" fmla="*/ 1059778 h 2382167"/>
              <a:gd name="connsiteX61" fmla="*/ 306483 w 935662"/>
              <a:gd name="connsiteY61" fmla="*/ 1004704 h 2382167"/>
              <a:gd name="connsiteX62" fmla="*/ 304303 w 935662"/>
              <a:gd name="connsiteY62" fmla="*/ 985101 h 2382167"/>
              <a:gd name="connsiteX63" fmla="*/ 339776 w 935662"/>
              <a:gd name="connsiteY63" fmla="*/ 895802 h 2382167"/>
              <a:gd name="connsiteX64" fmla="*/ 365291 w 935662"/>
              <a:gd name="connsiteY64" fmla="*/ 860642 h 2382167"/>
              <a:gd name="connsiteX65" fmla="*/ 371203 w 935662"/>
              <a:gd name="connsiteY65" fmla="*/ 848818 h 2382167"/>
              <a:gd name="connsiteX66" fmla="*/ 925670 w 935662"/>
              <a:gd name="connsiteY66" fmla="*/ 804322 h 2382167"/>
              <a:gd name="connsiteX67" fmla="*/ 930027 w 935662"/>
              <a:gd name="connsiteY67" fmla="*/ 838549 h 2382167"/>
              <a:gd name="connsiteX68" fmla="*/ 931582 w 935662"/>
              <a:gd name="connsiteY68" fmla="*/ 913848 h 2382167"/>
              <a:gd name="connsiteX69" fmla="*/ 888021 w 935662"/>
              <a:gd name="connsiteY69" fmla="*/ 985722 h 2382167"/>
              <a:gd name="connsiteX70" fmla="*/ 871843 w 935662"/>
              <a:gd name="connsiteY70" fmla="*/ 995680 h 2382167"/>
              <a:gd name="connsiteX71" fmla="*/ 774141 w 935662"/>
              <a:gd name="connsiteY71" fmla="*/ 1062576 h 2382167"/>
              <a:gd name="connsiteX72" fmla="*/ 795610 w 935662"/>
              <a:gd name="connsiteY72" fmla="*/ 912603 h 2382167"/>
              <a:gd name="connsiteX73" fmla="*/ 852240 w 935662"/>
              <a:gd name="connsiteY73" fmla="*/ 857528 h 2382167"/>
              <a:gd name="connsiteX74" fmla="*/ 925670 w 935662"/>
              <a:gd name="connsiteY74" fmla="*/ 804322 h 2382167"/>
              <a:gd name="connsiteX75" fmla="*/ 334798 w 935662"/>
              <a:gd name="connsiteY75" fmla="*/ 734625 h 2382167"/>
              <a:gd name="connsiteX76" fmla="*/ 360625 w 935662"/>
              <a:gd name="connsiteY76" fmla="*/ 804323 h 2382167"/>
              <a:gd name="connsiteX77" fmla="*/ 343511 w 935662"/>
              <a:gd name="connsiteY77" fmla="*/ 877131 h 2382167"/>
              <a:gd name="connsiteX78" fmla="*/ 303060 w 935662"/>
              <a:gd name="connsiteY78" fmla="*/ 922248 h 2382167"/>
              <a:gd name="connsiteX79" fmla="*/ 286257 w 935662"/>
              <a:gd name="connsiteY79" fmla="*/ 947452 h 2382167"/>
              <a:gd name="connsiteX80" fmla="*/ 268521 w 935662"/>
              <a:gd name="connsiteY80" fmla="*/ 877755 h 2382167"/>
              <a:gd name="connsiteX81" fmla="*/ 307416 w 935662"/>
              <a:gd name="connsiteY81" fmla="*/ 778497 h 2382167"/>
              <a:gd name="connsiteX82" fmla="*/ 328886 w 935662"/>
              <a:gd name="connsiteY82" fmla="*/ 748005 h 2382167"/>
              <a:gd name="connsiteX83" fmla="*/ 334798 w 935662"/>
              <a:gd name="connsiteY83" fmla="*/ 734625 h 2382167"/>
              <a:gd name="connsiteX84" fmla="*/ 350355 w 935662"/>
              <a:gd name="connsiteY84" fmla="*/ 650927 h 2382167"/>
              <a:gd name="connsiteX85" fmla="*/ 403872 w 935662"/>
              <a:gd name="connsiteY85" fmla="*/ 737116 h 2382167"/>
              <a:gd name="connsiteX86" fmla="*/ 607677 w 935662"/>
              <a:gd name="connsiteY86" fmla="*/ 1171793 h 2382167"/>
              <a:gd name="connsiteX87" fmla="*/ 667105 w 935662"/>
              <a:gd name="connsiteY87" fmla="*/ 1614562 h 2382167"/>
              <a:gd name="connsiteX88" fmla="*/ 660261 w 935662"/>
              <a:gd name="connsiteY88" fmla="*/ 1715062 h 2382167"/>
              <a:gd name="connsiteX89" fmla="*/ 658082 w 935662"/>
              <a:gd name="connsiteY89" fmla="*/ 1725330 h 2382167"/>
              <a:gd name="connsiteX90" fmla="*/ 650925 w 935662"/>
              <a:gd name="connsiteY90" fmla="*/ 1643498 h 2382167"/>
              <a:gd name="connsiteX91" fmla="*/ 576250 w 935662"/>
              <a:gd name="connsiteY91" fmla="*/ 1287231 h 2382167"/>
              <a:gd name="connsiteX92" fmla="*/ 355333 w 935662"/>
              <a:gd name="connsiteY92" fmla="*/ 671151 h 2382167"/>
              <a:gd name="connsiteX93" fmla="*/ 350355 w 935662"/>
              <a:gd name="connsiteY93" fmla="*/ 650927 h 2382167"/>
              <a:gd name="connsiteX94" fmla="*/ 605500 w 935662"/>
              <a:gd name="connsiteY94" fmla="*/ 643770 h 2382167"/>
              <a:gd name="connsiteX95" fmla="*/ 614523 w 935662"/>
              <a:gd name="connsiteY95" fmla="*/ 653728 h 2382167"/>
              <a:gd name="connsiteX96" fmla="*/ 663684 w 935662"/>
              <a:gd name="connsiteY96" fmla="*/ 690132 h 2382167"/>
              <a:gd name="connsiteX97" fmla="*/ 704444 w 935662"/>
              <a:gd name="connsiteY97" fmla="*/ 713468 h 2382167"/>
              <a:gd name="connsiteX98" fmla="*/ 742405 w 935662"/>
              <a:gd name="connsiteY98" fmla="*/ 771030 h 2382167"/>
              <a:gd name="connsiteX99" fmla="*/ 757653 w 935662"/>
              <a:gd name="connsiteY99" fmla="*/ 892069 h 2382167"/>
              <a:gd name="connsiteX100" fmla="*/ 756718 w 935662"/>
              <a:gd name="connsiteY100" fmla="*/ 900469 h 2382167"/>
              <a:gd name="connsiteX101" fmla="*/ 751117 w 935662"/>
              <a:gd name="connsiteY101" fmla="*/ 895802 h 2382167"/>
              <a:gd name="connsiteX102" fmla="*/ 688887 w 935662"/>
              <a:gd name="connsiteY102" fmla="*/ 851930 h 2382167"/>
              <a:gd name="connsiteX103" fmla="*/ 666795 w 935662"/>
              <a:gd name="connsiteY103" fmla="*/ 840106 h 2382167"/>
              <a:gd name="connsiteX104" fmla="*/ 596787 w 935662"/>
              <a:gd name="connsiteY104" fmla="*/ 713157 h 2382167"/>
              <a:gd name="connsiteX105" fmla="*/ 603010 w 935662"/>
              <a:gd name="connsiteY105" fmla="*/ 644392 h 2382167"/>
              <a:gd name="connsiteX106" fmla="*/ 605500 w 935662"/>
              <a:gd name="connsiteY106" fmla="*/ 643770 h 2382167"/>
              <a:gd name="connsiteX107" fmla="*/ 926604 w 935662"/>
              <a:gd name="connsiteY107" fmla="*/ 634746 h 2382167"/>
              <a:gd name="connsiteX108" fmla="*/ 929094 w 935662"/>
              <a:gd name="connsiteY108" fmla="*/ 643148 h 2382167"/>
              <a:gd name="connsiteX109" fmla="*/ 935628 w 935662"/>
              <a:gd name="connsiteY109" fmla="*/ 729647 h 2382167"/>
              <a:gd name="connsiteX110" fmla="*/ 882732 w 935662"/>
              <a:gd name="connsiteY110" fmla="*/ 823303 h 2382167"/>
              <a:gd name="connsiteX111" fmla="*/ 857218 w 935662"/>
              <a:gd name="connsiteY111" fmla="*/ 837615 h 2382167"/>
              <a:gd name="connsiteX112" fmla="*/ 776942 w 935662"/>
              <a:gd name="connsiteY112" fmla="*/ 894245 h 2382167"/>
              <a:gd name="connsiteX113" fmla="*/ 790321 w 935662"/>
              <a:gd name="connsiteY113" fmla="*/ 765430 h 2382167"/>
              <a:gd name="connsiteX114" fmla="*/ 852862 w 935662"/>
              <a:gd name="connsiteY114" fmla="*/ 690753 h 2382167"/>
              <a:gd name="connsiteX115" fmla="*/ 926604 w 935662"/>
              <a:gd name="connsiteY115" fmla="*/ 634746 h 2382167"/>
              <a:gd name="connsiteX116" fmla="*/ 299016 w 935662"/>
              <a:gd name="connsiteY116" fmla="*/ 626345 h 2382167"/>
              <a:gd name="connsiteX117" fmla="*/ 324220 w 935662"/>
              <a:gd name="connsiteY117" fmla="*/ 723736 h 2382167"/>
              <a:gd name="connsiteX118" fmla="*/ 296839 w 935662"/>
              <a:gd name="connsiteY118" fmla="*/ 775387 h 2382167"/>
              <a:gd name="connsiteX119" fmla="*/ 252964 w 935662"/>
              <a:gd name="connsiteY119" fmla="*/ 842907 h 2382167"/>
              <a:gd name="connsiteX120" fmla="*/ 275368 w 935662"/>
              <a:gd name="connsiteY120" fmla="*/ 660572 h 2382167"/>
              <a:gd name="connsiteX121" fmla="*/ 299016 w 935662"/>
              <a:gd name="connsiteY121" fmla="*/ 626345 h 2382167"/>
              <a:gd name="connsiteX122" fmla="*/ 148729 w 935662"/>
              <a:gd name="connsiteY122" fmla="*/ 563493 h 2382167"/>
              <a:gd name="connsiteX123" fmla="*/ 204425 w 935662"/>
              <a:gd name="connsiteY123" fmla="*/ 606431 h 2382167"/>
              <a:gd name="connsiteX124" fmla="*/ 229318 w 935662"/>
              <a:gd name="connsiteY124" fmla="*/ 699155 h 2382167"/>
              <a:gd name="connsiteX125" fmla="*/ 216871 w 935662"/>
              <a:gd name="connsiteY125" fmla="*/ 742405 h 2382167"/>
              <a:gd name="connsiteX126" fmla="*/ 216560 w 935662"/>
              <a:gd name="connsiteY126" fmla="*/ 763251 h 2382167"/>
              <a:gd name="connsiteX127" fmla="*/ 434367 w 935662"/>
              <a:gd name="connsiteY127" fmla="*/ 1467695 h 2382167"/>
              <a:gd name="connsiteX128" fmla="*/ 493485 w 935662"/>
              <a:gd name="connsiteY128" fmla="*/ 1757065 h 2382167"/>
              <a:gd name="connsiteX129" fmla="*/ 504375 w 935662"/>
              <a:gd name="connsiteY129" fmla="*/ 2087817 h 2382167"/>
              <a:gd name="connsiteX130" fmla="*/ 503754 w 935662"/>
              <a:gd name="connsiteY130" fmla="*/ 2141335 h 2382167"/>
              <a:gd name="connsiteX131" fmla="*/ 489751 w 935662"/>
              <a:gd name="connsiteY131" fmla="*/ 2257395 h 2382167"/>
              <a:gd name="connsiteX132" fmla="*/ 488195 w 935662"/>
              <a:gd name="connsiteY132" fmla="*/ 2262372 h 2382167"/>
              <a:gd name="connsiteX133" fmla="*/ 482283 w 935662"/>
              <a:gd name="connsiteY133" fmla="*/ 2269529 h 2382167"/>
              <a:gd name="connsiteX134" fmla="*/ 453036 w 935662"/>
              <a:gd name="connsiteY134" fmla="*/ 1891794 h 2382167"/>
              <a:gd name="connsiteX135" fmla="*/ 472017 w 935662"/>
              <a:gd name="connsiteY135" fmla="*/ 1951223 h 2382167"/>
              <a:gd name="connsiteX136" fmla="*/ 487573 w 935662"/>
              <a:gd name="connsiteY136" fmla="*/ 2012207 h 2382167"/>
              <a:gd name="connsiteX137" fmla="*/ 499398 w 935662"/>
              <a:gd name="connsiteY137" fmla="*/ 2074750 h 2382167"/>
              <a:gd name="connsiteX138" fmla="*/ 502509 w 935662"/>
              <a:gd name="connsiteY138" fmla="*/ 2074750 h 2382167"/>
              <a:gd name="connsiteX139" fmla="*/ 502509 w 935662"/>
              <a:gd name="connsiteY139" fmla="*/ 1982026 h 2382167"/>
              <a:gd name="connsiteX140" fmla="*/ 433122 w 935662"/>
              <a:gd name="connsiteY140" fmla="*/ 1478897 h 2382167"/>
              <a:gd name="connsiteX141" fmla="*/ 419121 w 935662"/>
              <a:gd name="connsiteY141" fmla="*/ 1427247 h 2382167"/>
              <a:gd name="connsiteX142" fmla="*/ 408542 w 935662"/>
              <a:gd name="connsiteY142" fmla="*/ 1414799 h 2382167"/>
              <a:gd name="connsiteX143" fmla="*/ 342577 w 935662"/>
              <a:gd name="connsiteY143" fmla="*/ 1394886 h 2382167"/>
              <a:gd name="connsiteX144" fmla="*/ 267900 w 935662"/>
              <a:gd name="connsiteY144" fmla="*/ 1323633 h 2382167"/>
              <a:gd name="connsiteX145" fmla="*/ 256699 w 935662"/>
              <a:gd name="connsiteY145" fmla="*/ 1269493 h 2382167"/>
              <a:gd name="connsiteX146" fmla="*/ 268523 w 935662"/>
              <a:gd name="connsiteY146" fmla="*/ 1276650 h 2382167"/>
              <a:gd name="connsiteX147" fmla="*/ 306484 w 935662"/>
              <a:gd name="connsiteY147" fmla="*/ 1290029 h 2382167"/>
              <a:gd name="connsiteX148" fmla="*/ 392051 w 935662"/>
              <a:gd name="connsiteY148" fmla="*/ 1350703 h 2382167"/>
              <a:gd name="connsiteX149" fmla="*/ 402006 w 935662"/>
              <a:gd name="connsiteY149" fmla="*/ 1367194 h 2382167"/>
              <a:gd name="connsiteX150" fmla="*/ 401385 w 935662"/>
              <a:gd name="connsiteY150" fmla="*/ 1361282 h 2382167"/>
              <a:gd name="connsiteX151" fmla="*/ 387694 w 935662"/>
              <a:gd name="connsiteY151" fmla="*/ 1311809 h 2382167"/>
              <a:gd name="connsiteX152" fmla="*/ 371825 w 935662"/>
              <a:gd name="connsiteY152" fmla="*/ 1294386 h 2382167"/>
              <a:gd name="connsiteX153" fmla="*/ 307105 w 935662"/>
              <a:gd name="connsiteY153" fmla="*/ 1277582 h 2382167"/>
              <a:gd name="connsiteX154" fmla="*/ 233985 w 935662"/>
              <a:gd name="connsiteY154" fmla="*/ 1212552 h 2382167"/>
              <a:gd name="connsiteX155" fmla="*/ 220917 w 935662"/>
              <a:gd name="connsiteY155" fmla="*/ 1157790 h 2382167"/>
              <a:gd name="connsiteX156" fmla="*/ 223717 w 935662"/>
              <a:gd name="connsiteY156" fmla="*/ 1155924 h 2382167"/>
              <a:gd name="connsiteX157" fmla="*/ 286570 w 935662"/>
              <a:gd name="connsiteY157" fmla="*/ 1177082 h 2382167"/>
              <a:gd name="connsiteX158" fmla="*/ 345689 w 935662"/>
              <a:gd name="connsiteY158" fmla="*/ 1214420 h 2382167"/>
              <a:gd name="connsiteX159" fmla="*/ 371514 w 935662"/>
              <a:gd name="connsiteY159" fmla="*/ 1257047 h 2382167"/>
              <a:gd name="connsiteX160" fmla="*/ 348489 w 935662"/>
              <a:gd name="connsiteY160" fmla="*/ 1182683 h 2382167"/>
              <a:gd name="connsiteX161" fmla="*/ 341643 w 935662"/>
              <a:gd name="connsiteY161" fmla="*/ 1181125 h 2382167"/>
              <a:gd name="connsiteX162" fmla="*/ 262922 w 935662"/>
              <a:gd name="connsiteY162" fmla="*/ 1159967 h 2382167"/>
              <a:gd name="connsiteX163" fmla="*/ 200069 w 935662"/>
              <a:gd name="connsiteY163" fmla="*/ 1103960 h 2382167"/>
              <a:gd name="connsiteX164" fmla="*/ 185757 w 935662"/>
              <a:gd name="connsiteY164" fmla="*/ 1040486 h 2382167"/>
              <a:gd name="connsiteX165" fmla="*/ 252654 w 935662"/>
              <a:gd name="connsiteY165" fmla="*/ 1061644 h 2382167"/>
              <a:gd name="connsiteX166" fmla="*/ 308350 w 935662"/>
              <a:gd name="connsiteY166" fmla="*/ 1097427 h 2382167"/>
              <a:gd name="connsiteX167" fmla="*/ 335731 w 935662"/>
              <a:gd name="connsiteY167" fmla="*/ 1142544 h 2382167"/>
              <a:gd name="connsiteX168" fmla="*/ 333865 w 935662"/>
              <a:gd name="connsiteY168" fmla="*/ 1134142 h 2382167"/>
              <a:gd name="connsiteX169" fmla="*/ 320174 w 935662"/>
              <a:gd name="connsiteY169" fmla="*/ 1089025 h 2382167"/>
              <a:gd name="connsiteX170" fmla="*/ 294970 w 935662"/>
              <a:gd name="connsiteY170" fmla="*/ 1062889 h 2382167"/>
              <a:gd name="connsiteX171" fmla="*/ 229940 w 935662"/>
              <a:gd name="connsiteY171" fmla="*/ 1047021 h 2382167"/>
              <a:gd name="connsiteX172" fmla="*/ 163975 w 935662"/>
              <a:gd name="connsiteY172" fmla="*/ 987591 h 2382167"/>
              <a:gd name="connsiteX173" fmla="*/ 151219 w 935662"/>
              <a:gd name="connsiteY173" fmla="*/ 933450 h 2382167"/>
              <a:gd name="connsiteX174" fmla="*/ 151219 w 935662"/>
              <a:gd name="connsiteY174" fmla="*/ 924738 h 2382167"/>
              <a:gd name="connsiteX175" fmla="*/ 210961 w 935662"/>
              <a:gd name="connsiteY175" fmla="*/ 947141 h 2382167"/>
              <a:gd name="connsiteX176" fmla="*/ 278479 w 935662"/>
              <a:gd name="connsiteY176" fmla="*/ 991325 h 2382167"/>
              <a:gd name="connsiteX177" fmla="*/ 298392 w 935662"/>
              <a:gd name="connsiteY177" fmla="*/ 1021818 h 2382167"/>
              <a:gd name="connsiteX178" fmla="*/ 278479 w 935662"/>
              <a:gd name="connsiteY178" fmla="*/ 960520 h 2382167"/>
              <a:gd name="connsiteX179" fmla="*/ 272256 w 935662"/>
              <a:gd name="connsiteY179" fmla="*/ 955853 h 2382167"/>
              <a:gd name="connsiteX180" fmla="*/ 201937 w 935662"/>
              <a:gd name="connsiteY180" fmla="*/ 935940 h 2382167"/>
              <a:gd name="connsiteX181" fmla="*/ 125083 w 935662"/>
              <a:gd name="connsiteY181" fmla="*/ 865619 h 2382167"/>
              <a:gd name="connsiteX182" fmla="*/ 115436 w 935662"/>
              <a:gd name="connsiteY182" fmla="*/ 822682 h 2382167"/>
              <a:gd name="connsiteX183" fmla="*/ 114191 w 935662"/>
              <a:gd name="connsiteY183" fmla="*/ 810547 h 2382167"/>
              <a:gd name="connsiteX184" fmla="*/ 169266 w 935662"/>
              <a:gd name="connsiteY184" fmla="*/ 832950 h 2382167"/>
              <a:gd name="connsiteX185" fmla="*/ 242698 w 935662"/>
              <a:gd name="connsiteY185" fmla="*/ 878688 h 2382167"/>
              <a:gd name="connsiteX186" fmla="*/ 261677 w 935662"/>
              <a:gd name="connsiteY186" fmla="*/ 909181 h 2382167"/>
              <a:gd name="connsiteX187" fmla="*/ 243009 w 935662"/>
              <a:gd name="connsiteY187" fmla="*/ 854108 h 2382167"/>
              <a:gd name="connsiteX188" fmla="*/ 233675 w 935662"/>
              <a:gd name="connsiteY188" fmla="*/ 846951 h 2382167"/>
              <a:gd name="connsiteX189" fmla="*/ 174867 w 935662"/>
              <a:gd name="connsiteY189" fmla="*/ 823614 h 2382167"/>
              <a:gd name="connsiteX190" fmla="*/ 88055 w 935662"/>
              <a:gd name="connsiteY190" fmla="*/ 747694 h 2382167"/>
              <a:gd name="connsiteX191" fmla="*/ 77476 w 935662"/>
              <a:gd name="connsiteY191" fmla="*/ 702266 h 2382167"/>
              <a:gd name="connsiteX192" fmla="*/ 134106 w 935662"/>
              <a:gd name="connsiteY192" fmla="*/ 720313 h 2382167"/>
              <a:gd name="connsiteX193" fmla="*/ 219982 w 935662"/>
              <a:gd name="connsiteY193" fmla="*/ 795611 h 2382167"/>
              <a:gd name="connsiteX194" fmla="*/ 226829 w 935662"/>
              <a:gd name="connsiteY194" fmla="*/ 804946 h 2382167"/>
              <a:gd name="connsiteX195" fmla="*/ 207848 w 935662"/>
              <a:gd name="connsiteY195" fmla="*/ 750805 h 2382167"/>
              <a:gd name="connsiteX196" fmla="*/ 202248 w 935662"/>
              <a:gd name="connsiteY196" fmla="*/ 744893 h 2382167"/>
              <a:gd name="connsiteX197" fmla="*/ 191046 w 935662"/>
              <a:gd name="connsiteY197" fmla="*/ 737115 h 2382167"/>
              <a:gd name="connsiteX198" fmla="*/ 138773 w 935662"/>
              <a:gd name="connsiteY198" fmla="*/ 610166 h 2382167"/>
              <a:gd name="connsiteX199" fmla="*/ 148729 w 935662"/>
              <a:gd name="connsiteY199" fmla="*/ 563493 h 2382167"/>
              <a:gd name="connsiteX200" fmla="*/ 605187 w 935662"/>
              <a:gd name="connsiteY200" fmla="*/ 473881 h 2382167"/>
              <a:gd name="connsiteX201" fmla="*/ 612965 w 935662"/>
              <a:gd name="connsiteY201" fmla="*/ 485081 h 2382167"/>
              <a:gd name="connsiteX202" fmla="*/ 660261 w 935662"/>
              <a:gd name="connsiteY202" fmla="*/ 522109 h 2382167"/>
              <a:gd name="connsiteX203" fmla="*/ 751117 w 935662"/>
              <a:gd name="connsiteY203" fmla="*/ 632878 h 2382167"/>
              <a:gd name="connsiteX204" fmla="*/ 758585 w 935662"/>
              <a:gd name="connsiteY204" fmla="*/ 726536 h 2382167"/>
              <a:gd name="connsiteX205" fmla="*/ 758274 w 935662"/>
              <a:gd name="connsiteY205" fmla="*/ 735247 h 2382167"/>
              <a:gd name="connsiteX206" fmla="*/ 750806 w 935662"/>
              <a:gd name="connsiteY206" fmla="*/ 729024 h 2382167"/>
              <a:gd name="connsiteX207" fmla="*/ 687953 w 935662"/>
              <a:gd name="connsiteY207" fmla="*/ 685463 h 2382167"/>
              <a:gd name="connsiteX208" fmla="*/ 649372 w 935662"/>
              <a:gd name="connsiteY208" fmla="*/ 663994 h 2382167"/>
              <a:gd name="connsiteX209" fmla="*/ 598342 w 935662"/>
              <a:gd name="connsiteY209" fmla="*/ 584339 h 2382167"/>
              <a:gd name="connsiteX210" fmla="*/ 605187 w 935662"/>
              <a:gd name="connsiteY210" fmla="*/ 473881 h 2382167"/>
              <a:gd name="connsiteX211" fmla="*/ 927539 w 935662"/>
              <a:gd name="connsiteY211" fmla="*/ 469837 h 2382167"/>
              <a:gd name="connsiteX212" fmla="*/ 932829 w 935662"/>
              <a:gd name="connsiteY212" fmla="*/ 584030 h 2382167"/>
              <a:gd name="connsiteX213" fmla="*/ 890824 w 935662"/>
              <a:gd name="connsiteY213" fmla="*/ 650305 h 2382167"/>
              <a:gd name="connsiteX214" fmla="*/ 847573 w 935662"/>
              <a:gd name="connsiteY214" fmla="*/ 675820 h 2382167"/>
              <a:gd name="connsiteX215" fmla="*/ 780988 w 935662"/>
              <a:gd name="connsiteY215" fmla="*/ 722803 h 2382167"/>
              <a:gd name="connsiteX216" fmla="*/ 776942 w 935662"/>
              <a:gd name="connsiteY216" fmla="*/ 725914 h 2382167"/>
              <a:gd name="connsiteX217" fmla="*/ 773520 w 935662"/>
              <a:gd name="connsiteY217" fmla="*/ 725291 h 2382167"/>
              <a:gd name="connsiteX218" fmla="*/ 776942 w 935662"/>
              <a:gd name="connsiteY218" fmla="*/ 655594 h 2382167"/>
              <a:gd name="connsiteX219" fmla="*/ 789077 w 935662"/>
              <a:gd name="connsiteY219" fmla="*/ 599276 h 2382167"/>
              <a:gd name="connsiteX220" fmla="*/ 850374 w 935662"/>
              <a:gd name="connsiteY220" fmla="*/ 524911 h 2382167"/>
              <a:gd name="connsiteX221" fmla="*/ 924738 w 935662"/>
              <a:gd name="connsiteY221" fmla="*/ 470458 h 2382167"/>
              <a:gd name="connsiteX222" fmla="*/ 927539 w 935662"/>
              <a:gd name="connsiteY222" fmla="*/ 469837 h 2382167"/>
              <a:gd name="connsiteX223" fmla="*/ 606743 w 935662"/>
              <a:gd name="connsiteY223" fmla="*/ 311149 h 2382167"/>
              <a:gd name="connsiteX224" fmla="*/ 659328 w 935662"/>
              <a:gd name="connsiteY224" fmla="*/ 357200 h 2382167"/>
              <a:gd name="connsiteX225" fmla="*/ 671773 w 935662"/>
              <a:gd name="connsiteY225" fmla="*/ 362799 h 2382167"/>
              <a:gd name="connsiteX226" fmla="*/ 746761 w 935662"/>
              <a:gd name="connsiteY226" fmla="*/ 451167 h 2382167"/>
              <a:gd name="connsiteX227" fmla="*/ 759206 w 935662"/>
              <a:gd name="connsiteY227" fmla="*/ 556957 h 2382167"/>
              <a:gd name="connsiteX228" fmla="*/ 757961 w 935662"/>
              <a:gd name="connsiteY228" fmla="*/ 570337 h 2382167"/>
              <a:gd name="connsiteX229" fmla="*/ 751428 w 935662"/>
              <a:gd name="connsiteY229" fmla="*/ 565047 h 2382167"/>
              <a:gd name="connsiteX230" fmla="*/ 689820 w 935662"/>
              <a:gd name="connsiteY230" fmla="*/ 521798 h 2382167"/>
              <a:gd name="connsiteX231" fmla="*/ 651236 w 935662"/>
              <a:gd name="connsiteY231" fmla="*/ 500640 h 2382167"/>
              <a:gd name="connsiteX232" fmla="*/ 598654 w 935662"/>
              <a:gd name="connsiteY232" fmla="*/ 416629 h 2382167"/>
              <a:gd name="connsiteX233" fmla="*/ 604877 w 935662"/>
              <a:gd name="connsiteY233" fmla="*/ 314260 h 2382167"/>
              <a:gd name="connsiteX234" fmla="*/ 606743 w 935662"/>
              <a:gd name="connsiteY234" fmla="*/ 311149 h 2382167"/>
              <a:gd name="connsiteX235" fmla="*/ 930029 w 935662"/>
              <a:gd name="connsiteY235" fmla="*/ 304927 h 2382167"/>
              <a:gd name="connsiteX236" fmla="*/ 933140 w 935662"/>
              <a:gd name="connsiteY236" fmla="*/ 414140 h 2382167"/>
              <a:gd name="connsiteX237" fmla="*/ 894557 w 935662"/>
              <a:gd name="connsiteY237" fmla="*/ 484149 h 2382167"/>
              <a:gd name="connsiteX238" fmla="*/ 874333 w 935662"/>
              <a:gd name="connsiteY238" fmla="*/ 497216 h 2382167"/>
              <a:gd name="connsiteX239" fmla="*/ 776010 w 935662"/>
              <a:gd name="connsiteY239" fmla="*/ 563805 h 2382167"/>
              <a:gd name="connsiteX240" fmla="*/ 774141 w 935662"/>
              <a:gd name="connsiteY240" fmla="*/ 546379 h 2382167"/>
              <a:gd name="connsiteX241" fmla="*/ 791256 w 935662"/>
              <a:gd name="connsiteY241" fmla="*/ 427830 h 2382167"/>
              <a:gd name="connsiteX242" fmla="*/ 850685 w 935662"/>
              <a:gd name="connsiteY242" fmla="*/ 360933 h 2382167"/>
              <a:gd name="connsiteX243" fmla="*/ 924117 w 935662"/>
              <a:gd name="connsiteY243" fmla="*/ 307104 h 2382167"/>
              <a:gd name="connsiteX244" fmla="*/ 930029 w 935662"/>
              <a:gd name="connsiteY244" fmla="*/ 304927 h 2382167"/>
              <a:gd name="connsiteX245" fmla="*/ 602386 w 935662"/>
              <a:gd name="connsiteY245" fmla="*/ 148730 h 2382167"/>
              <a:gd name="connsiteX246" fmla="*/ 663062 w 935662"/>
              <a:gd name="connsiteY246" fmla="*/ 196337 h 2382167"/>
              <a:gd name="connsiteX247" fmla="*/ 750495 w 935662"/>
              <a:gd name="connsiteY247" fmla="*/ 343199 h 2382167"/>
              <a:gd name="connsiteX248" fmla="*/ 755473 w 935662"/>
              <a:gd name="connsiteY248" fmla="*/ 414762 h 2382167"/>
              <a:gd name="connsiteX249" fmla="*/ 751116 w 935662"/>
              <a:gd name="connsiteY249" fmla="*/ 415697 h 2382167"/>
              <a:gd name="connsiteX250" fmla="*/ 667418 w 935662"/>
              <a:gd name="connsiteY250" fmla="*/ 346621 h 2382167"/>
              <a:gd name="connsiteX251" fmla="*/ 596163 w 935662"/>
              <a:gd name="connsiteY251" fmla="*/ 229317 h 2382167"/>
              <a:gd name="connsiteX252" fmla="*/ 602386 w 935662"/>
              <a:gd name="connsiteY252" fmla="*/ 148730 h 2382167"/>
              <a:gd name="connsiteX253" fmla="*/ 925671 w 935662"/>
              <a:gd name="connsiteY253" fmla="*/ 140018 h 2382167"/>
              <a:gd name="connsiteX254" fmla="*/ 927539 w 935662"/>
              <a:gd name="connsiteY254" fmla="*/ 159309 h 2382167"/>
              <a:gd name="connsiteX255" fmla="*/ 931272 w 935662"/>
              <a:gd name="connsiteY255" fmla="*/ 221850 h 2382167"/>
              <a:gd name="connsiteX256" fmla="*/ 857840 w 935662"/>
              <a:gd name="connsiteY256" fmla="*/ 341020 h 2382167"/>
              <a:gd name="connsiteX257" fmla="*/ 794055 w 935662"/>
              <a:gd name="connsiteY257" fmla="*/ 385827 h 2382167"/>
              <a:gd name="connsiteX258" fmla="*/ 774452 w 935662"/>
              <a:gd name="connsiteY258" fmla="*/ 410718 h 2382167"/>
              <a:gd name="connsiteX259" fmla="*/ 801212 w 935662"/>
              <a:gd name="connsiteY259" fmla="*/ 259188 h 2382167"/>
              <a:gd name="connsiteX260" fmla="*/ 865308 w 935662"/>
              <a:gd name="connsiteY260" fmla="*/ 188868 h 2382167"/>
              <a:gd name="connsiteX261" fmla="*/ 925671 w 935662"/>
              <a:gd name="connsiteY261" fmla="*/ 140018 h 2382167"/>
              <a:gd name="connsiteX262" fmla="*/ 754851 w 935662"/>
              <a:gd name="connsiteY262" fmla="*/ 0 h 2382167"/>
              <a:gd name="connsiteX263" fmla="*/ 766053 w 935662"/>
              <a:gd name="connsiteY263" fmla="*/ 12135 h 2382167"/>
              <a:gd name="connsiteX264" fmla="*/ 820816 w 935662"/>
              <a:gd name="connsiteY264" fmla="*/ 107657 h 2382167"/>
              <a:gd name="connsiteX265" fmla="*/ 816459 w 935662"/>
              <a:gd name="connsiteY265" fmla="*/ 188557 h 2382167"/>
              <a:gd name="connsiteX266" fmla="*/ 765430 w 935662"/>
              <a:gd name="connsiteY266" fmla="*/ 271323 h 2382167"/>
              <a:gd name="connsiteX267" fmla="*/ 760763 w 935662"/>
              <a:gd name="connsiteY267" fmla="*/ 284080 h 2382167"/>
              <a:gd name="connsiteX268" fmla="*/ 764808 w 935662"/>
              <a:gd name="connsiteY268" fmla="*/ 971101 h 2382167"/>
              <a:gd name="connsiteX269" fmla="*/ 749873 w 935662"/>
              <a:gd name="connsiteY269" fmla="*/ 1387110 h 2382167"/>
              <a:gd name="connsiteX270" fmla="*/ 653105 w 935662"/>
              <a:gd name="connsiteY270" fmla="*/ 1961492 h 2382167"/>
              <a:gd name="connsiteX271" fmla="*/ 637235 w 935662"/>
              <a:gd name="connsiteY271" fmla="*/ 2047059 h 2382167"/>
              <a:gd name="connsiteX272" fmla="*/ 577806 w 935662"/>
              <a:gd name="connsiteY272" fmla="*/ 2214147 h 2382167"/>
              <a:gd name="connsiteX273" fmla="*/ 498773 w 935662"/>
              <a:gd name="connsiteY273" fmla="*/ 2372212 h 2382167"/>
              <a:gd name="connsiteX274" fmla="*/ 492239 w 935662"/>
              <a:gd name="connsiteY274" fmla="*/ 2382167 h 2382167"/>
              <a:gd name="connsiteX275" fmla="*/ 659639 w 935662"/>
              <a:gd name="connsiteY275" fmla="*/ 1748665 h 2382167"/>
              <a:gd name="connsiteX276" fmla="*/ 659328 w 935662"/>
              <a:gd name="connsiteY276" fmla="*/ 1840455 h 2382167"/>
              <a:gd name="connsiteX277" fmla="*/ 655906 w 935662"/>
              <a:gd name="connsiteY277" fmla="*/ 1932866 h 2382167"/>
              <a:gd name="connsiteX278" fmla="*/ 661816 w 935662"/>
              <a:gd name="connsiteY278" fmla="*/ 1912331 h 2382167"/>
              <a:gd name="connsiteX279" fmla="*/ 739915 w 935662"/>
              <a:gd name="connsiteY279" fmla="*/ 1458673 h 2382167"/>
              <a:gd name="connsiteX280" fmla="*/ 758586 w 935662"/>
              <a:gd name="connsiteY280" fmla="*/ 1076270 h 2382167"/>
              <a:gd name="connsiteX281" fmla="*/ 758586 w 935662"/>
              <a:gd name="connsiteY281" fmla="*/ 1058534 h 2382167"/>
              <a:gd name="connsiteX282" fmla="*/ 755785 w 935662"/>
              <a:gd name="connsiteY282" fmla="*/ 1067869 h 2382167"/>
              <a:gd name="connsiteX283" fmla="*/ 731826 w 935662"/>
              <a:gd name="connsiteY283" fmla="*/ 1047955 h 2382167"/>
              <a:gd name="connsiteX284" fmla="*/ 669907 w 935662"/>
              <a:gd name="connsiteY284" fmla="*/ 1010617 h 2382167"/>
              <a:gd name="connsiteX285" fmla="*/ 596164 w 935662"/>
              <a:gd name="connsiteY285" fmla="*/ 877445 h 2382167"/>
              <a:gd name="connsiteX286" fmla="*/ 602387 w 935662"/>
              <a:gd name="connsiteY286" fmla="*/ 810236 h 2382167"/>
              <a:gd name="connsiteX287" fmla="*/ 607365 w 935662"/>
              <a:gd name="connsiteY287" fmla="*/ 814281 h 2382167"/>
              <a:gd name="connsiteX288" fmla="*/ 671152 w 935662"/>
              <a:gd name="connsiteY288" fmla="*/ 861886 h 2382167"/>
              <a:gd name="connsiteX289" fmla="*/ 736493 w 935662"/>
              <a:gd name="connsiteY289" fmla="*/ 925050 h 2382167"/>
              <a:gd name="connsiteX290" fmla="*/ 752050 w 935662"/>
              <a:gd name="connsiteY290" fmla="*/ 981369 h 2382167"/>
              <a:gd name="connsiteX291" fmla="*/ 758896 w 935662"/>
              <a:gd name="connsiteY291" fmla="*/ 1026174 h 2382167"/>
              <a:gd name="connsiteX292" fmla="*/ 759829 w 935662"/>
              <a:gd name="connsiteY292" fmla="*/ 1017774 h 2382167"/>
              <a:gd name="connsiteX293" fmla="*/ 760141 w 935662"/>
              <a:gd name="connsiteY293" fmla="*/ 544824 h 2382167"/>
              <a:gd name="connsiteX294" fmla="*/ 756096 w 935662"/>
              <a:gd name="connsiteY294" fmla="*/ 283769 h 2382167"/>
              <a:gd name="connsiteX295" fmla="*/ 746762 w 935662"/>
              <a:gd name="connsiteY295" fmla="*/ 257009 h 2382167"/>
              <a:gd name="connsiteX296" fmla="*/ 709734 w 935662"/>
              <a:gd name="connsiteY296" fmla="*/ 197580 h 2382167"/>
              <a:gd name="connsiteX297" fmla="*/ 702889 w 935662"/>
              <a:gd name="connsiteY297" fmla="*/ 104858 h 2382167"/>
              <a:gd name="connsiteX298" fmla="*/ 752361 w 935662"/>
              <a:gd name="connsiteY298" fmla="*/ 4667 h 2382167"/>
              <a:gd name="connsiteX299" fmla="*/ 754851 w 935662"/>
              <a:gd name="connsiteY299" fmla="*/ 0 h 238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35662" h="2382167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2"/>
          </a:solidFill>
          <a:ln w="164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B98C1FD-EEA5-4DC5-B669-7E93CE69731E}"/>
              </a:ext>
            </a:extLst>
          </p:cNvPr>
          <p:cNvCxnSpPr>
            <a:cxnSpLocks/>
          </p:cNvCxnSpPr>
          <p:nvPr userDrawn="1"/>
        </p:nvCxnSpPr>
        <p:spPr>
          <a:xfrm>
            <a:off x="0" y="6730423"/>
            <a:ext cx="11658239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E11D7284-0C10-4CBD-8BFF-B8CDBFA248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5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F477D216-CDD6-41E4-9899-16DEE8ACAF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771774" y="3869996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06D4BF99-141B-40C6-95E5-8DCF27BF179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315199" y="1501549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DF01C12B-3542-494E-B196-A13A0794C43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043487" y="1501549"/>
            <a:ext cx="2105025" cy="22321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753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s slide layout">
  <p:cSld name="3_Contents slide layout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2"/>
          <p:cNvSpPr>
            <a:spLocks noGrp="1"/>
          </p:cNvSpPr>
          <p:nvPr>
            <p:ph type="pic" idx="2"/>
          </p:nvPr>
        </p:nvSpPr>
        <p:spPr>
          <a:xfrm>
            <a:off x="4611757" y="1162879"/>
            <a:ext cx="6957391" cy="4532244"/>
          </a:xfrm>
          <a:prstGeom prst="rect">
            <a:avLst/>
          </a:prstGeom>
          <a:solidFill>
            <a:srgbClr val="F2F2F2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2"/>
          <p:cNvSpPr>
            <a:spLocks noGrp="1"/>
          </p:cNvSpPr>
          <p:nvPr>
            <p:ph type="pic" idx="3"/>
          </p:nvPr>
        </p:nvSpPr>
        <p:spPr>
          <a:xfrm rot="-1014016">
            <a:off x="2623726" y="3877631"/>
            <a:ext cx="2253284" cy="2389344"/>
          </a:xfrm>
          <a:prstGeom prst="rect">
            <a:avLst/>
          </a:prstGeom>
          <a:solidFill>
            <a:srgbClr val="F2F2F2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2"/>
          <p:cNvSpPr>
            <a:spLocks noGrp="1"/>
          </p:cNvSpPr>
          <p:nvPr>
            <p:ph type="pic" idx="4"/>
          </p:nvPr>
        </p:nvSpPr>
        <p:spPr>
          <a:xfrm rot="1034171">
            <a:off x="10052759" y="93552"/>
            <a:ext cx="2253284" cy="2389344"/>
          </a:xfrm>
          <a:prstGeom prst="rect">
            <a:avLst/>
          </a:prstGeom>
          <a:solidFill>
            <a:srgbClr val="F2F2F2"/>
          </a:solidFill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5"/>
          <p:cNvSpPr/>
          <p:nvPr/>
        </p:nvSpPr>
        <p:spPr>
          <a:xfrm rot="5083725">
            <a:off x="1174532" y="-970122"/>
            <a:ext cx="748525" cy="3046461"/>
          </a:xfrm>
          <a:custGeom>
            <a:avLst/>
            <a:gdLst/>
            <a:ahLst/>
            <a:cxnLst/>
            <a:rect l="l" t="t" r="r" b="b"/>
            <a:pathLst>
              <a:path w="748525" h="3046461" extrusionOk="0">
                <a:moveTo>
                  <a:pt x="534053" y="1515419"/>
                </a:moveTo>
                <a:cubicBezTo>
                  <a:pt x="535495" y="1495772"/>
                  <a:pt x="538380" y="1476673"/>
                  <a:pt x="542359" y="1457574"/>
                </a:cubicBezTo>
                <a:cubicBezTo>
                  <a:pt x="543554" y="1452797"/>
                  <a:pt x="544746" y="1448024"/>
                  <a:pt x="545941" y="1443247"/>
                </a:cubicBezTo>
                <a:cubicBezTo>
                  <a:pt x="559073" y="1374407"/>
                  <a:pt x="598466" y="1328248"/>
                  <a:pt x="664522" y="1305569"/>
                </a:cubicBezTo>
                <a:cubicBezTo>
                  <a:pt x="688794" y="1297211"/>
                  <a:pt x="707099" y="1279305"/>
                  <a:pt x="724210" y="1261002"/>
                </a:cubicBezTo>
                <a:cubicBezTo>
                  <a:pt x="727392" y="1257421"/>
                  <a:pt x="730576" y="1253839"/>
                  <a:pt x="736147" y="1248268"/>
                </a:cubicBezTo>
                <a:cubicBezTo>
                  <a:pt x="738136" y="1267766"/>
                  <a:pt x="740921" y="1284479"/>
                  <a:pt x="741318" y="1301190"/>
                </a:cubicBezTo>
                <a:cubicBezTo>
                  <a:pt x="742116" y="1331830"/>
                  <a:pt x="743308" y="1362867"/>
                  <a:pt x="740523" y="1393507"/>
                </a:cubicBezTo>
                <a:cubicBezTo>
                  <a:pt x="736942" y="1432105"/>
                  <a:pt x="715455" y="1461553"/>
                  <a:pt x="682428" y="1482642"/>
                </a:cubicBezTo>
                <a:cubicBezTo>
                  <a:pt x="673275" y="1488211"/>
                  <a:pt x="664122" y="1493782"/>
                  <a:pt x="654572" y="1498559"/>
                </a:cubicBezTo>
                <a:cubicBezTo>
                  <a:pt x="612395" y="1518851"/>
                  <a:pt x="571010" y="1540738"/>
                  <a:pt x="534401" y="1576549"/>
                </a:cubicBezTo>
                <a:cubicBezTo>
                  <a:pt x="532610" y="1555261"/>
                  <a:pt x="532610" y="1535066"/>
                  <a:pt x="534053" y="1515419"/>
                </a:cubicBezTo>
                <a:close/>
                <a:moveTo>
                  <a:pt x="544051" y="1259708"/>
                </a:moveTo>
                <a:cubicBezTo>
                  <a:pt x="548528" y="1227875"/>
                  <a:pt x="556884" y="1197136"/>
                  <a:pt x="569418" y="1167094"/>
                </a:cubicBezTo>
                <a:cubicBezTo>
                  <a:pt x="583345" y="1133667"/>
                  <a:pt x="609608" y="1110988"/>
                  <a:pt x="641840" y="1096661"/>
                </a:cubicBezTo>
                <a:cubicBezTo>
                  <a:pt x="677651" y="1080745"/>
                  <a:pt x="709883" y="1061247"/>
                  <a:pt x="735747" y="1028618"/>
                </a:cubicBezTo>
                <a:cubicBezTo>
                  <a:pt x="737736" y="1043342"/>
                  <a:pt x="740523" y="1057666"/>
                  <a:pt x="741318" y="1072390"/>
                </a:cubicBezTo>
                <a:cubicBezTo>
                  <a:pt x="742910" y="1104619"/>
                  <a:pt x="745297" y="1136851"/>
                  <a:pt x="743308" y="1168686"/>
                </a:cubicBezTo>
                <a:cubicBezTo>
                  <a:pt x="740921" y="1208079"/>
                  <a:pt x="720228" y="1238321"/>
                  <a:pt x="687599" y="1260603"/>
                </a:cubicBezTo>
                <a:cubicBezTo>
                  <a:pt x="680836" y="1264982"/>
                  <a:pt x="674070" y="1269358"/>
                  <a:pt x="666909" y="1273337"/>
                </a:cubicBezTo>
                <a:cubicBezTo>
                  <a:pt x="623535" y="1297212"/>
                  <a:pt x="579366" y="1319496"/>
                  <a:pt x="541963" y="1358889"/>
                </a:cubicBezTo>
                <a:cubicBezTo>
                  <a:pt x="538978" y="1324469"/>
                  <a:pt x="539575" y="1291541"/>
                  <a:pt x="544051" y="1259708"/>
                </a:cubicBezTo>
                <a:close/>
                <a:moveTo>
                  <a:pt x="546339" y="1059159"/>
                </a:moveTo>
                <a:cubicBezTo>
                  <a:pt x="549323" y="1031902"/>
                  <a:pt x="554895" y="1005341"/>
                  <a:pt x="562655" y="978880"/>
                </a:cubicBezTo>
                <a:cubicBezTo>
                  <a:pt x="575387" y="935108"/>
                  <a:pt x="601650" y="902479"/>
                  <a:pt x="642635" y="883378"/>
                </a:cubicBezTo>
                <a:cubicBezTo>
                  <a:pt x="678846" y="866665"/>
                  <a:pt x="712668" y="847965"/>
                  <a:pt x="736942" y="811754"/>
                </a:cubicBezTo>
                <a:cubicBezTo>
                  <a:pt x="738534" y="816927"/>
                  <a:pt x="739726" y="819712"/>
                  <a:pt x="740126" y="822498"/>
                </a:cubicBezTo>
                <a:cubicBezTo>
                  <a:pt x="742910" y="859504"/>
                  <a:pt x="747287" y="896113"/>
                  <a:pt x="748481" y="933119"/>
                </a:cubicBezTo>
                <a:cubicBezTo>
                  <a:pt x="749676" y="985643"/>
                  <a:pt x="726597" y="1025833"/>
                  <a:pt x="680836" y="1052892"/>
                </a:cubicBezTo>
                <a:cubicBezTo>
                  <a:pt x="670091" y="1059258"/>
                  <a:pt x="659348" y="1065226"/>
                  <a:pt x="648206" y="1071195"/>
                </a:cubicBezTo>
                <a:cubicBezTo>
                  <a:pt x="611598" y="1090295"/>
                  <a:pt x="576979" y="1112182"/>
                  <a:pt x="545544" y="1143617"/>
                </a:cubicBezTo>
                <a:cubicBezTo>
                  <a:pt x="542957" y="1114370"/>
                  <a:pt x="543355" y="1086416"/>
                  <a:pt x="546339" y="1059159"/>
                </a:cubicBezTo>
                <a:close/>
                <a:moveTo>
                  <a:pt x="545544" y="838414"/>
                </a:moveTo>
                <a:cubicBezTo>
                  <a:pt x="548331" y="814142"/>
                  <a:pt x="554697" y="790266"/>
                  <a:pt x="561063" y="766392"/>
                </a:cubicBezTo>
                <a:cubicBezTo>
                  <a:pt x="572602" y="722620"/>
                  <a:pt x="598866" y="689990"/>
                  <a:pt x="639453" y="671290"/>
                </a:cubicBezTo>
                <a:cubicBezTo>
                  <a:pt x="676062" y="654577"/>
                  <a:pt x="709883" y="634682"/>
                  <a:pt x="734555" y="601652"/>
                </a:cubicBezTo>
                <a:cubicBezTo>
                  <a:pt x="734952" y="601255"/>
                  <a:pt x="736147" y="601255"/>
                  <a:pt x="738136" y="600857"/>
                </a:cubicBezTo>
                <a:cubicBezTo>
                  <a:pt x="743310" y="649403"/>
                  <a:pt x="752063" y="697948"/>
                  <a:pt x="744902" y="746894"/>
                </a:cubicBezTo>
                <a:cubicBezTo>
                  <a:pt x="739728" y="782705"/>
                  <a:pt x="721823" y="811753"/>
                  <a:pt x="691183" y="831651"/>
                </a:cubicBezTo>
                <a:cubicBezTo>
                  <a:pt x="673277" y="843587"/>
                  <a:pt x="653380" y="852340"/>
                  <a:pt x="635872" y="864280"/>
                </a:cubicBezTo>
                <a:cubicBezTo>
                  <a:pt x="606824" y="883378"/>
                  <a:pt x="578971" y="904070"/>
                  <a:pt x="550718" y="924365"/>
                </a:cubicBezTo>
                <a:cubicBezTo>
                  <a:pt x="549126" y="925557"/>
                  <a:pt x="547534" y="927149"/>
                  <a:pt x="545544" y="928344"/>
                </a:cubicBezTo>
                <a:cubicBezTo>
                  <a:pt x="543952" y="927947"/>
                  <a:pt x="542760" y="927947"/>
                  <a:pt x="541168" y="927547"/>
                </a:cubicBezTo>
                <a:cubicBezTo>
                  <a:pt x="542362" y="897704"/>
                  <a:pt x="542362" y="867859"/>
                  <a:pt x="545544" y="838414"/>
                </a:cubicBezTo>
                <a:close/>
                <a:moveTo>
                  <a:pt x="546191" y="622045"/>
                </a:moveTo>
                <a:cubicBezTo>
                  <a:pt x="549921" y="596777"/>
                  <a:pt x="555890" y="571807"/>
                  <a:pt x="563850" y="547136"/>
                </a:cubicBezTo>
                <a:cubicBezTo>
                  <a:pt x="576979" y="507346"/>
                  <a:pt x="602845" y="478695"/>
                  <a:pt x="639851" y="461585"/>
                </a:cubicBezTo>
                <a:cubicBezTo>
                  <a:pt x="676062" y="444871"/>
                  <a:pt x="709486" y="425374"/>
                  <a:pt x="733760" y="392744"/>
                </a:cubicBezTo>
                <a:cubicBezTo>
                  <a:pt x="734555" y="392347"/>
                  <a:pt x="736147" y="391949"/>
                  <a:pt x="741321" y="389960"/>
                </a:cubicBezTo>
                <a:cubicBezTo>
                  <a:pt x="742910" y="437710"/>
                  <a:pt x="746492" y="483869"/>
                  <a:pt x="745300" y="529628"/>
                </a:cubicBezTo>
                <a:cubicBezTo>
                  <a:pt x="744502" y="566636"/>
                  <a:pt x="726199" y="596876"/>
                  <a:pt x="695957" y="619161"/>
                </a:cubicBezTo>
                <a:cubicBezTo>
                  <a:pt x="687601" y="625129"/>
                  <a:pt x="679244" y="631098"/>
                  <a:pt x="670093" y="635872"/>
                </a:cubicBezTo>
                <a:cubicBezTo>
                  <a:pt x="626322" y="659748"/>
                  <a:pt x="581358" y="682030"/>
                  <a:pt x="544352" y="721028"/>
                </a:cubicBezTo>
                <a:cubicBezTo>
                  <a:pt x="543157" y="711478"/>
                  <a:pt x="542360" y="705110"/>
                  <a:pt x="541963" y="698744"/>
                </a:cubicBezTo>
                <a:cubicBezTo>
                  <a:pt x="540968" y="672879"/>
                  <a:pt x="542460" y="647313"/>
                  <a:pt x="546191" y="622045"/>
                </a:cubicBezTo>
                <a:close/>
                <a:moveTo>
                  <a:pt x="546936" y="424777"/>
                </a:moveTo>
                <a:cubicBezTo>
                  <a:pt x="552010" y="392546"/>
                  <a:pt x="561261" y="361508"/>
                  <a:pt x="576581" y="331466"/>
                </a:cubicBezTo>
                <a:cubicBezTo>
                  <a:pt x="595682" y="294062"/>
                  <a:pt x="622740" y="263423"/>
                  <a:pt x="658551" y="241535"/>
                </a:cubicBezTo>
                <a:cubicBezTo>
                  <a:pt x="686010" y="224824"/>
                  <a:pt x="712668" y="207316"/>
                  <a:pt x="735748" y="179063"/>
                </a:cubicBezTo>
                <a:cubicBezTo>
                  <a:pt x="736942" y="189408"/>
                  <a:pt x="737737" y="196571"/>
                  <a:pt x="738137" y="203735"/>
                </a:cubicBezTo>
                <a:cubicBezTo>
                  <a:pt x="739727" y="230396"/>
                  <a:pt x="742513" y="257054"/>
                  <a:pt x="742911" y="283715"/>
                </a:cubicBezTo>
                <a:cubicBezTo>
                  <a:pt x="744106" y="354148"/>
                  <a:pt x="711873" y="405081"/>
                  <a:pt x="649001" y="436118"/>
                </a:cubicBezTo>
                <a:cubicBezTo>
                  <a:pt x="618761" y="451239"/>
                  <a:pt x="590111" y="467555"/>
                  <a:pt x="567429" y="493419"/>
                </a:cubicBezTo>
                <a:cubicBezTo>
                  <a:pt x="560265" y="502969"/>
                  <a:pt x="552707" y="512917"/>
                  <a:pt x="542360" y="525251"/>
                </a:cubicBezTo>
                <a:cubicBezTo>
                  <a:pt x="540968" y="490434"/>
                  <a:pt x="541863" y="457008"/>
                  <a:pt x="546936" y="424777"/>
                </a:cubicBezTo>
                <a:close/>
                <a:moveTo>
                  <a:pt x="311170" y="1346156"/>
                </a:moveTo>
                <a:cubicBezTo>
                  <a:pt x="314354" y="1314721"/>
                  <a:pt x="317936" y="1283286"/>
                  <a:pt x="321915" y="1247473"/>
                </a:cubicBezTo>
                <a:cubicBezTo>
                  <a:pt x="327486" y="1254236"/>
                  <a:pt x="330270" y="1257818"/>
                  <a:pt x="333454" y="1260604"/>
                </a:cubicBezTo>
                <a:cubicBezTo>
                  <a:pt x="351360" y="1276123"/>
                  <a:pt x="366879" y="1296816"/>
                  <a:pt x="387571" y="1305171"/>
                </a:cubicBezTo>
                <a:cubicBezTo>
                  <a:pt x="463572" y="1335414"/>
                  <a:pt x="499386" y="1392315"/>
                  <a:pt x="508936" y="1470308"/>
                </a:cubicBezTo>
                <a:cubicBezTo>
                  <a:pt x="513709" y="1506914"/>
                  <a:pt x="518088" y="1543523"/>
                  <a:pt x="511323" y="1582918"/>
                </a:cubicBezTo>
                <a:cubicBezTo>
                  <a:pt x="479091" y="1549494"/>
                  <a:pt x="442482" y="1526414"/>
                  <a:pt x="403884" y="1506119"/>
                </a:cubicBezTo>
                <a:cubicBezTo>
                  <a:pt x="401895" y="1504925"/>
                  <a:pt x="399905" y="1503733"/>
                  <a:pt x="397916" y="1502935"/>
                </a:cubicBezTo>
                <a:cubicBezTo>
                  <a:pt x="331862" y="1471103"/>
                  <a:pt x="304009" y="1418179"/>
                  <a:pt x="311170" y="1346156"/>
                </a:cubicBezTo>
                <a:close/>
                <a:moveTo>
                  <a:pt x="314354" y="1122130"/>
                </a:moveTo>
                <a:cubicBezTo>
                  <a:pt x="317539" y="1094274"/>
                  <a:pt x="319528" y="1066421"/>
                  <a:pt x="322312" y="1036179"/>
                </a:cubicBezTo>
                <a:cubicBezTo>
                  <a:pt x="325894" y="1038965"/>
                  <a:pt x="327486" y="1040158"/>
                  <a:pt x="328678" y="1041352"/>
                </a:cubicBezTo>
                <a:cubicBezTo>
                  <a:pt x="350566" y="1068808"/>
                  <a:pt x="377624" y="1088703"/>
                  <a:pt x="410254" y="1102233"/>
                </a:cubicBezTo>
                <a:cubicBezTo>
                  <a:pt x="448452" y="1117751"/>
                  <a:pt x="479092" y="1143220"/>
                  <a:pt x="493816" y="1183010"/>
                </a:cubicBezTo>
                <a:cubicBezTo>
                  <a:pt x="502569" y="1206487"/>
                  <a:pt x="508540" y="1230761"/>
                  <a:pt x="513711" y="1255035"/>
                </a:cubicBezTo>
                <a:cubicBezTo>
                  <a:pt x="517690" y="1273736"/>
                  <a:pt x="518885" y="1292836"/>
                  <a:pt x="522466" y="1312334"/>
                </a:cubicBezTo>
                <a:cubicBezTo>
                  <a:pt x="522864" y="1308752"/>
                  <a:pt x="523659" y="1305173"/>
                  <a:pt x="523659" y="1301591"/>
                </a:cubicBezTo>
                <a:cubicBezTo>
                  <a:pt x="524059" y="1099846"/>
                  <a:pt x="524853" y="898102"/>
                  <a:pt x="524059" y="696754"/>
                </a:cubicBezTo>
                <a:cubicBezTo>
                  <a:pt x="523659" y="585337"/>
                  <a:pt x="520477" y="474319"/>
                  <a:pt x="518885" y="362901"/>
                </a:cubicBezTo>
                <a:cubicBezTo>
                  <a:pt x="518885" y="349769"/>
                  <a:pt x="514508" y="339822"/>
                  <a:pt x="506948" y="328680"/>
                </a:cubicBezTo>
                <a:cubicBezTo>
                  <a:pt x="489837" y="304408"/>
                  <a:pt x="473123" y="279339"/>
                  <a:pt x="459594" y="252678"/>
                </a:cubicBezTo>
                <a:cubicBezTo>
                  <a:pt x="440096" y="214875"/>
                  <a:pt x="438107" y="174687"/>
                  <a:pt x="450841" y="134100"/>
                </a:cubicBezTo>
                <a:cubicBezTo>
                  <a:pt x="464768" y="87941"/>
                  <a:pt x="487450" y="45761"/>
                  <a:pt x="514109" y="5969"/>
                </a:cubicBezTo>
                <a:cubicBezTo>
                  <a:pt x="514906" y="4376"/>
                  <a:pt x="515701" y="2784"/>
                  <a:pt x="517293" y="0"/>
                </a:cubicBezTo>
                <a:cubicBezTo>
                  <a:pt x="523261" y="6366"/>
                  <a:pt x="527638" y="10745"/>
                  <a:pt x="531619" y="15519"/>
                </a:cubicBezTo>
                <a:cubicBezTo>
                  <a:pt x="563452" y="51332"/>
                  <a:pt x="587326" y="91520"/>
                  <a:pt x="601652" y="137679"/>
                </a:cubicBezTo>
                <a:cubicBezTo>
                  <a:pt x="612795" y="173095"/>
                  <a:pt x="610805" y="206917"/>
                  <a:pt x="596081" y="241138"/>
                </a:cubicBezTo>
                <a:cubicBezTo>
                  <a:pt x="579368" y="279736"/>
                  <a:pt x="556688" y="313958"/>
                  <a:pt x="530822" y="346985"/>
                </a:cubicBezTo>
                <a:cubicBezTo>
                  <a:pt x="527240" y="351362"/>
                  <a:pt x="524456" y="357727"/>
                  <a:pt x="524853" y="363298"/>
                </a:cubicBezTo>
                <a:cubicBezTo>
                  <a:pt x="531619" y="656167"/>
                  <a:pt x="536393" y="949035"/>
                  <a:pt x="530027" y="1241903"/>
                </a:cubicBezTo>
                <a:cubicBezTo>
                  <a:pt x="526445" y="1419375"/>
                  <a:pt x="519680" y="1596846"/>
                  <a:pt x="510927" y="1773920"/>
                </a:cubicBezTo>
                <a:cubicBezTo>
                  <a:pt x="498590" y="2023414"/>
                  <a:pt x="458402" y="2268531"/>
                  <a:pt x="387174" y="2508475"/>
                </a:cubicBezTo>
                <a:cubicBezTo>
                  <a:pt x="376827" y="2543891"/>
                  <a:pt x="374440" y="2581295"/>
                  <a:pt x="366879" y="2617903"/>
                </a:cubicBezTo>
                <a:cubicBezTo>
                  <a:pt x="351360" y="2692713"/>
                  <a:pt x="331863" y="2767122"/>
                  <a:pt x="290878" y="2831586"/>
                </a:cubicBezTo>
                <a:cubicBezTo>
                  <a:pt x="250290" y="2896048"/>
                  <a:pt x="222037" y="2965683"/>
                  <a:pt x="189805" y="3033729"/>
                </a:cubicBezTo>
                <a:cubicBezTo>
                  <a:pt x="187815" y="3038105"/>
                  <a:pt x="185031" y="3042879"/>
                  <a:pt x="181449" y="3046461"/>
                </a:cubicBezTo>
                <a:cubicBezTo>
                  <a:pt x="296449" y="2787417"/>
                  <a:pt x="358524" y="2515241"/>
                  <a:pt x="395530" y="2236299"/>
                </a:cubicBezTo>
                <a:cubicBezTo>
                  <a:pt x="395530" y="2275297"/>
                  <a:pt x="396325" y="2314690"/>
                  <a:pt x="395132" y="2353685"/>
                </a:cubicBezTo>
                <a:cubicBezTo>
                  <a:pt x="394335" y="2393081"/>
                  <a:pt x="391551" y="2432076"/>
                  <a:pt x="390756" y="2471866"/>
                </a:cubicBezTo>
                <a:cubicBezTo>
                  <a:pt x="393143" y="2463114"/>
                  <a:pt x="395927" y="2454358"/>
                  <a:pt x="398314" y="2445605"/>
                </a:cubicBezTo>
                <a:cubicBezTo>
                  <a:pt x="450841" y="2255400"/>
                  <a:pt x="486255" y="2062409"/>
                  <a:pt x="498192" y="1865441"/>
                </a:cubicBezTo>
                <a:cubicBezTo>
                  <a:pt x="508140" y="1702693"/>
                  <a:pt x="514508" y="1539545"/>
                  <a:pt x="522069" y="1376400"/>
                </a:cubicBezTo>
                <a:cubicBezTo>
                  <a:pt x="522466" y="1370032"/>
                  <a:pt x="522069" y="1364063"/>
                  <a:pt x="522069" y="1353718"/>
                </a:cubicBezTo>
                <a:cubicBezTo>
                  <a:pt x="520477" y="1359687"/>
                  <a:pt x="519680" y="1362074"/>
                  <a:pt x="518487" y="1365656"/>
                </a:cubicBezTo>
                <a:cubicBezTo>
                  <a:pt x="508140" y="1356900"/>
                  <a:pt x="498590" y="1346953"/>
                  <a:pt x="487847" y="1340189"/>
                </a:cubicBezTo>
                <a:cubicBezTo>
                  <a:pt x="461981" y="1323476"/>
                  <a:pt x="436515" y="1305173"/>
                  <a:pt x="408662" y="1292438"/>
                </a:cubicBezTo>
                <a:cubicBezTo>
                  <a:pt x="334647" y="1258217"/>
                  <a:pt x="305999" y="1201316"/>
                  <a:pt x="314354" y="1122130"/>
                </a:cubicBezTo>
                <a:close/>
                <a:moveTo>
                  <a:pt x="323109" y="824087"/>
                </a:moveTo>
                <a:cubicBezTo>
                  <a:pt x="323904" y="823690"/>
                  <a:pt x="325098" y="823690"/>
                  <a:pt x="326293" y="823292"/>
                </a:cubicBezTo>
                <a:cubicBezTo>
                  <a:pt x="330272" y="827668"/>
                  <a:pt x="333854" y="831648"/>
                  <a:pt x="337833" y="836026"/>
                </a:cubicBezTo>
                <a:cubicBezTo>
                  <a:pt x="355341" y="855922"/>
                  <a:pt x="376031" y="871838"/>
                  <a:pt x="400702" y="882582"/>
                </a:cubicBezTo>
                <a:cubicBezTo>
                  <a:pt x="419008" y="890541"/>
                  <a:pt x="436516" y="900885"/>
                  <a:pt x="452830" y="912425"/>
                </a:cubicBezTo>
                <a:cubicBezTo>
                  <a:pt x="477899" y="930331"/>
                  <a:pt x="492622" y="956594"/>
                  <a:pt x="501375" y="986040"/>
                </a:cubicBezTo>
                <a:cubicBezTo>
                  <a:pt x="516896" y="1036577"/>
                  <a:pt x="524855" y="1087907"/>
                  <a:pt x="520875" y="1140831"/>
                </a:cubicBezTo>
                <a:cubicBezTo>
                  <a:pt x="520476" y="1143616"/>
                  <a:pt x="520078" y="1146800"/>
                  <a:pt x="519681" y="1151574"/>
                </a:cubicBezTo>
                <a:cubicBezTo>
                  <a:pt x="516497" y="1148789"/>
                  <a:pt x="514507" y="1147197"/>
                  <a:pt x="512518" y="1145605"/>
                </a:cubicBezTo>
                <a:cubicBezTo>
                  <a:pt x="485857" y="1126902"/>
                  <a:pt x="459595" y="1107802"/>
                  <a:pt x="432935" y="1089499"/>
                </a:cubicBezTo>
                <a:cubicBezTo>
                  <a:pt x="424179" y="1083530"/>
                  <a:pt x="414232" y="1079154"/>
                  <a:pt x="404681" y="1074378"/>
                </a:cubicBezTo>
                <a:cubicBezTo>
                  <a:pt x="334649" y="1042146"/>
                  <a:pt x="308385" y="986439"/>
                  <a:pt x="315151" y="912028"/>
                </a:cubicBezTo>
                <a:cubicBezTo>
                  <a:pt x="317935" y="882583"/>
                  <a:pt x="320325" y="853534"/>
                  <a:pt x="323109" y="824087"/>
                </a:cubicBezTo>
                <a:close/>
                <a:moveTo>
                  <a:pt x="317488" y="678001"/>
                </a:moveTo>
                <a:cubicBezTo>
                  <a:pt x="319428" y="654673"/>
                  <a:pt x="322710" y="630898"/>
                  <a:pt x="325893" y="606028"/>
                </a:cubicBezTo>
                <a:cubicBezTo>
                  <a:pt x="330670" y="612793"/>
                  <a:pt x="332659" y="616773"/>
                  <a:pt x="335841" y="620352"/>
                </a:cubicBezTo>
                <a:cubicBezTo>
                  <a:pt x="352952" y="639852"/>
                  <a:pt x="371257" y="658552"/>
                  <a:pt x="396326" y="667705"/>
                </a:cubicBezTo>
                <a:cubicBezTo>
                  <a:pt x="463177" y="691979"/>
                  <a:pt x="499786" y="740127"/>
                  <a:pt x="512518" y="809363"/>
                </a:cubicBezTo>
                <a:cubicBezTo>
                  <a:pt x="520078" y="849156"/>
                  <a:pt x="524455" y="888949"/>
                  <a:pt x="522068" y="929139"/>
                </a:cubicBezTo>
                <a:cubicBezTo>
                  <a:pt x="522465" y="932718"/>
                  <a:pt x="522068" y="935505"/>
                  <a:pt x="521670" y="940279"/>
                </a:cubicBezTo>
                <a:cubicBezTo>
                  <a:pt x="517294" y="936697"/>
                  <a:pt x="514905" y="934310"/>
                  <a:pt x="512120" y="932321"/>
                </a:cubicBezTo>
                <a:cubicBezTo>
                  <a:pt x="485459" y="913618"/>
                  <a:pt x="459196" y="894520"/>
                  <a:pt x="431740" y="876612"/>
                </a:cubicBezTo>
                <a:cubicBezTo>
                  <a:pt x="416221" y="866267"/>
                  <a:pt x="398713" y="858706"/>
                  <a:pt x="382399" y="849156"/>
                </a:cubicBezTo>
                <a:cubicBezTo>
                  <a:pt x="343801" y="826076"/>
                  <a:pt x="321119" y="792652"/>
                  <a:pt x="317140" y="747288"/>
                </a:cubicBezTo>
                <a:cubicBezTo>
                  <a:pt x="314952" y="724209"/>
                  <a:pt x="315549" y="701329"/>
                  <a:pt x="317488" y="678001"/>
                </a:cubicBezTo>
                <a:close/>
                <a:moveTo>
                  <a:pt x="325495" y="401897"/>
                </a:moveTo>
                <a:cubicBezTo>
                  <a:pt x="325893" y="400702"/>
                  <a:pt x="327085" y="399510"/>
                  <a:pt x="327882" y="397918"/>
                </a:cubicBezTo>
                <a:cubicBezTo>
                  <a:pt x="345788" y="423782"/>
                  <a:pt x="366878" y="444474"/>
                  <a:pt x="395131" y="456811"/>
                </a:cubicBezTo>
                <a:cubicBezTo>
                  <a:pt x="400302" y="459198"/>
                  <a:pt x="405873" y="461585"/>
                  <a:pt x="411047" y="463972"/>
                </a:cubicBezTo>
                <a:cubicBezTo>
                  <a:pt x="461582" y="485859"/>
                  <a:pt x="493416" y="522865"/>
                  <a:pt x="506945" y="576981"/>
                </a:cubicBezTo>
                <a:cubicBezTo>
                  <a:pt x="518085" y="621548"/>
                  <a:pt x="525248" y="666114"/>
                  <a:pt x="522861" y="712273"/>
                </a:cubicBezTo>
                <a:cubicBezTo>
                  <a:pt x="522464" y="717447"/>
                  <a:pt x="522066" y="722618"/>
                  <a:pt x="521269" y="729384"/>
                </a:cubicBezTo>
                <a:cubicBezTo>
                  <a:pt x="517688" y="726199"/>
                  <a:pt x="515301" y="724210"/>
                  <a:pt x="512914" y="722618"/>
                </a:cubicBezTo>
                <a:cubicBezTo>
                  <a:pt x="486650" y="703917"/>
                  <a:pt x="460787" y="685214"/>
                  <a:pt x="434126" y="667309"/>
                </a:cubicBezTo>
                <a:cubicBezTo>
                  <a:pt x="418607" y="656961"/>
                  <a:pt x="401099" y="649401"/>
                  <a:pt x="384783" y="640251"/>
                </a:cubicBezTo>
                <a:cubicBezTo>
                  <a:pt x="343401" y="616374"/>
                  <a:pt x="317935" y="580960"/>
                  <a:pt x="317537" y="532812"/>
                </a:cubicBezTo>
                <a:cubicBezTo>
                  <a:pt x="317137" y="489040"/>
                  <a:pt x="322709" y="445669"/>
                  <a:pt x="325495" y="401897"/>
                </a:cubicBezTo>
                <a:close/>
                <a:moveTo>
                  <a:pt x="322312" y="190207"/>
                </a:moveTo>
                <a:cubicBezTo>
                  <a:pt x="344199" y="216868"/>
                  <a:pt x="372052" y="233578"/>
                  <a:pt x="399907" y="251089"/>
                </a:cubicBezTo>
                <a:cubicBezTo>
                  <a:pt x="468348" y="294858"/>
                  <a:pt x="500977" y="360912"/>
                  <a:pt x="511722" y="438905"/>
                </a:cubicBezTo>
                <a:cubicBezTo>
                  <a:pt x="515701" y="469148"/>
                  <a:pt x="516099" y="499785"/>
                  <a:pt x="518088" y="530425"/>
                </a:cubicBezTo>
                <a:cubicBezTo>
                  <a:pt x="516496" y="530825"/>
                  <a:pt x="514506" y="531222"/>
                  <a:pt x="512517" y="531620"/>
                </a:cubicBezTo>
                <a:cubicBezTo>
                  <a:pt x="486254" y="490635"/>
                  <a:pt x="448453" y="464769"/>
                  <a:pt x="405479" y="443282"/>
                </a:cubicBezTo>
                <a:cubicBezTo>
                  <a:pt x="344199" y="413041"/>
                  <a:pt x="313559" y="361709"/>
                  <a:pt x="314354" y="293266"/>
                </a:cubicBezTo>
                <a:cubicBezTo>
                  <a:pt x="314754" y="259047"/>
                  <a:pt x="318333" y="224825"/>
                  <a:pt x="322312" y="190207"/>
                </a:cubicBezTo>
                <a:close/>
                <a:moveTo>
                  <a:pt x="0" y="832444"/>
                </a:moveTo>
                <a:cubicBezTo>
                  <a:pt x="23079" y="869053"/>
                  <a:pt x="46556" y="905661"/>
                  <a:pt x="68440" y="942667"/>
                </a:cubicBezTo>
                <a:cubicBezTo>
                  <a:pt x="173889" y="1119344"/>
                  <a:pt x="263422" y="1303182"/>
                  <a:pt x="329078" y="1498559"/>
                </a:cubicBezTo>
                <a:cubicBezTo>
                  <a:pt x="391153" y="1682399"/>
                  <a:pt x="419006" y="1870613"/>
                  <a:pt x="405080" y="2064798"/>
                </a:cubicBezTo>
                <a:cubicBezTo>
                  <a:pt x="401895" y="2107773"/>
                  <a:pt x="399509" y="2150350"/>
                  <a:pt x="396327" y="2193324"/>
                </a:cubicBezTo>
                <a:cubicBezTo>
                  <a:pt x="395927" y="2196111"/>
                  <a:pt x="394735" y="2199693"/>
                  <a:pt x="393540" y="2206456"/>
                </a:cubicBezTo>
                <a:cubicBezTo>
                  <a:pt x="390356" y="2169053"/>
                  <a:pt x="387174" y="2135229"/>
                  <a:pt x="384387" y="2101804"/>
                </a:cubicBezTo>
                <a:cubicBezTo>
                  <a:pt x="370858" y="1946218"/>
                  <a:pt x="335842" y="1795009"/>
                  <a:pt x="288888" y="1646188"/>
                </a:cubicBezTo>
                <a:cubicBezTo>
                  <a:pt x="205324" y="1379583"/>
                  <a:pt x="107438" y="1118547"/>
                  <a:pt x="6366" y="858308"/>
                </a:cubicBezTo>
                <a:cubicBezTo>
                  <a:pt x="3184" y="850350"/>
                  <a:pt x="397" y="841994"/>
                  <a:pt x="0" y="8324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5"/>
          <p:cNvSpPr/>
          <p:nvPr/>
        </p:nvSpPr>
        <p:spPr>
          <a:xfrm rot="-5083725" flipH="1">
            <a:off x="10266540" y="-970122"/>
            <a:ext cx="748525" cy="3046461"/>
          </a:xfrm>
          <a:custGeom>
            <a:avLst/>
            <a:gdLst/>
            <a:ahLst/>
            <a:cxnLst/>
            <a:rect l="l" t="t" r="r" b="b"/>
            <a:pathLst>
              <a:path w="748525" h="3046461" extrusionOk="0">
                <a:moveTo>
                  <a:pt x="534053" y="1515420"/>
                </a:moveTo>
                <a:cubicBezTo>
                  <a:pt x="532610" y="1535067"/>
                  <a:pt x="532610" y="1555261"/>
                  <a:pt x="534401" y="1576550"/>
                </a:cubicBezTo>
                <a:cubicBezTo>
                  <a:pt x="571010" y="1540738"/>
                  <a:pt x="612395" y="1518851"/>
                  <a:pt x="654572" y="1498559"/>
                </a:cubicBezTo>
                <a:cubicBezTo>
                  <a:pt x="664122" y="1493782"/>
                  <a:pt x="673275" y="1488211"/>
                  <a:pt x="682428" y="1482643"/>
                </a:cubicBezTo>
                <a:cubicBezTo>
                  <a:pt x="715455" y="1461553"/>
                  <a:pt x="736942" y="1432105"/>
                  <a:pt x="740523" y="1393507"/>
                </a:cubicBezTo>
                <a:cubicBezTo>
                  <a:pt x="743308" y="1362867"/>
                  <a:pt x="742116" y="1331830"/>
                  <a:pt x="741318" y="1301190"/>
                </a:cubicBezTo>
                <a:cubicBezTo>
                  <a:pt x="740921" y="1284479"/>
                  <a:pt x="738136" y="1267766"/>
                  <a:pt x="736147" y="1248268"/>
                </a:cubicBezTo>
                <a:cubicBezTo>
                  <a:pt x="730576" y="1253839"/>
                  <a:pt x="727392" y="1257420"/>
                  <a:pt x="724210" y="1261002"/>
                </a:cubicBezTo>
                <a:cubicBezTo>
                  <a:pt x="707099" y="1279305"/>
                  <a:pt x="688794" y="1297210"/>
                  <a:pt x="664522" y="1305569"/>
                </a:cubicBezTo>
                <a:cubicBezTo>
                  <a:pt x="598466" y="1328248"/>
                  <a:pt x="559073" y="1374406"/>
                  <a:pt x="545941" y="1443247"/>
                </a:cubicBezTo>
                <a:cubicBezTo>
                  <a:pt x="544746" y="1448023"/>
                  <a:pt x="543554" y="1452797"/>
                  <a:pt x="542359" y="1457574"/>
                </a:cubicBezTo>
                <a:cubicBezTo>
                  <a:pt x="538380" y="1476673"/>
                  <a:pt x="535495" y="1495772"/>
                  <a:pt x="534053" y="1515420"/>
                </a:cubicBezTo>
                <a:close/>
                <a:moveTo>
                  <a:pt x="544051" y="1259708"/>
                </a:moveTo>
                <a:cubicBezTo>
                  <a:pt x="539575" y="1291542"/>
                  <a:pt x="538978" y="1324469"/>
                  <a:pt x="541963" y="1358889"/>
                </a:cubicBezTo>
                <a:cubicBezTo>
                  <a:pt x="579366" y="1319496"/>
                  <a:pt x="623535" y="1297212"/>
                  <a:pt x="666909" y="1273338"/>
                </a:cubicBezTo>
                <a:cubicBezTo>
                  <a:pt x="674070" y="1269359"/>
                  <a:pt x="680836" y="1264982"/>
                  <a:pt x="687599" y="1260603"/>
                </a:cubicBezTo>
                <a:cubicBezTo>
                  <a:pt x="720228" y="1238321"/>
                  <a:pt x="740921" y="1208078"/>
                  <a:pt x="743308" y="1168686"/>
                </a:cubicBezTo>
                <a:cubicBezTo>
                  <a:pt x="745297" y="1136851"/>
                  <a:pt x="742910" y="1104620"/>
                  <a:pt x="741318" y="1072390"/>
                </a:cubicBezTo>
                <a:cubicBezTo>
                  <a:pt x="740523" y="1057666"/>
                  <a:pt x="737736" y="1043342"/>
                  <a:pt x="735747" y="1028618"/>
                </a:cubicBezTo>
                <a:cubicBezTo>
                  <a:pt x="709883" y="1061247"/>
                  <a:pt x="677651" y="1080745"/>
                  <a:pt x="641840" y="1096662"/>
                </a:cubicBezTo>
                <a:cubicBezTo>
                  <a:pt x="609608" y="1110988"/>
                  <a:pt x="583345" y="1133667"/>
                  <a:pt x="569418" y="1167094"/>
                </a:cubicBezTo>
                <a:cubicBezTo>
                  <a:pt x="556884" y="1197136"/>
                  <a:pt x="548528" y="1227875"/>
                  <a:pt x="544051" y="1259708"/>
                </a:cubicBezTo>
                <a:close/>
                <a:moveTo>
                  <a:pt x="546339" y="1059159"/>
                </a:moveTo>
                <a:cubicBezTo>
                  <a:pt x="543355" y="1086416"/>
                  <a:pt x="542958" y="1114370"/>
                  <a:pt x="545544" y="1143616"/>
                </a:cubicBezTo>
                <a:cubicBezTo>
                  <a:pt x="576979" y="1112182"/>
                  <a:pt x="611598" y="1090295"/>
                  <a:pt x="648206" y="1071195"/>
                </a:cubicBezTo>
                <a:cubicBezTo>
                  <a:pt x="659348" y="1065226"/>
                  <a:pt x="670091" y="1059258"/>
                  <a:pt x="680836" y="1052892"/>
                </a:cubicBezTo>
                <a:cubicBezTo>
                  <a:pt x="726597" y="1025834"/>
                  <a:pt x="749676" y="985643"/>
                  <a:pt x="748481" y="933118"/>
                </a:cubicBezTo>
                <a:cubicBezTo>
                  <a:pt x="747287" y="896113"/>
                  <a:pt x="742910" y="859504"/>
                  <a:pt x="740126" y="822499"/>
                </a:cubicBezTo>
                <a:cubicBezTo>
                  <a:pt x="739726" y="819711"/>
                  <a:pt x="738534" y="816927"/>
                  <a:pt x="736942" y="811754"/>
                </a:cubicBezTo>
                <a:cubicBezTo>
                  <a:pt x="712668" y="847965"/>
                  <a:pt x="678846" y="866665"/>
                  <a:pt x="642635" y="883379"/>
                </a:cubicBezTo>
                <a:cubicBezTo>
                  <a:pt x="601650" y="902479"/>
                  <a:pt x="575387" y="935108"/>
                  <a:pt x="562655" y="978880"/>
                </a:cubicBezTo>
                <a:cubicBezTo>
                  <a:pt x="554895" y="1005341"/>
                  <a:pt x="549323" y="1031902"/>
                  <a:pt x="546339" y="1059159"/>
                </a:cubicBezTo>
                <a:close/>
                <a:moveTo>
                  <a:pt x="545544" y="838414"/>
                </a:moveTo>
                <a:cubicBezTo>
                  <a:pt x="542362" y="867859"/>
                  <a:pt x="542362" y="897704"/>
                  <a:pt x="541168" y="927547"/>
                </a:cubicBezTo>
                <a:cubicBezTo>
                  <a:pt x="542760" y="927946"/>
                  <a:pt x="543952" y="927947"/>
                  <a:pt x="545544" y="928344"/>
                </a:cubicBezTo>
                <a:cubicBezTo>
                  <a:pt x="547534" y="927150"/>
                  <a:pt x="549126" y="925557"/>
                  <a:pt x="550718" y="924365"/>
                </a:cubicBezTo>
                <a:cubicBezTo>
                  <a:pt x="578971" y="904070"/>
                  <a:pt x="606824" y="883378"/>
                  <a:pt x="635872" y="864279"/>
                </a:cubicBezTo>
                <a:cubicBezTo>
                  <a:pt x="653380" y="852340"/>
                  <a:pt x="673277" y="843587"/>
                  <a:pt x="691183" y="831650"/>
                </a:cubicBezTo>
                <a:cubicBezTo>
                  <a:pt x="721823" y="811753"/>
                  <a:pt x="739728" y="782705"/>
                  <a:pt x="744902" y="746894"/>
                </a:cubicBezTo>
                <a:cubicBezTo>
                  <a:pt x="752063" y="697949"/>
                  <a:pt x="743310" y="649403"/>
                  <a:pt x="738136" y="600858"/>
                </a:cubicBezTo>
                <a:cubicBezTo>
                  <a:pt x="736147" y="601255"/>
                  <a:pt x="734952" y="601255"/>
                  <a:pt x="734555" y="601652"/>
                </a:cubicBezTo>
                <a:cubicBezTo>
                  <a:pt x="709883" y="634681"/>
                  <a:pt x="676062" y="654577"/>
                  <a:pt x="639453" y="671290"/>
                </a:cubicBezTo>
                <a:cubicBezTo>
                  <a:pt x="598866" y="689991"/>
                  <a:pt x="572602" y="722620"/>
                  <a:pt x="561063" y="766392"/>
                </a:cubicBezTo>
                <a:cubicBezTo>
                  <a:pt x="554697" y="790266"/>
                  <a:pt x="548331" y="814142"/>
                  <a:pt x="545544" y="838414"/>
                </a:cubicBezTo>
                <a:close/>
                <a:moveTo>
                  <a:pt x="546191" y="622044"/>
                </a:moveTo>
                <a:cubicBezTo>
                  <a:pt x="542460" y="647312"/>
                  <a:pt x="540968" y="672878"/>
                  <a:pt x="541963" y="698743"/>
                </a:cubicBezTo>
                <a:cubicBezTo>
                  <a:pt x="542360" y="705108"/>
                  <a:pt x="543158" y="711477"/>
                  <a:pt x="544352" y="721027"/>
                </a:cubicBezTo>
                <a:cubicBezTo>
                  <a:pt x="581358" y="682030"/>
                  <a:pt x="626322" y="659747"/>
                  <a:pt x="670093" y="635871"/>
                </a:cubicBezTo>
                <a:cubicBezTo>
                  <a:pt x="679244" y="631097"/>
                  <a:pt x="687602" y="625129"/>
                  <a:pt x="695957" y="619160"/>
                </a:cubicBezTo>
                <a:cubicBezTo>
                  <a:pt x="726199" y="596875"/>
                  <a:pt x="744502" y="566635"/>
                  <a:pt x="745300" y="529626"/>
                </a:cubicBezTo>
                <a:cubicBezTo>
                  <a:pt x="746492" y="483868"/>
                  <a:pt x="742910" y="437709"/>
                  <a:pt x="741321" y="389959"/>
                </a:cubicBezTo>
                <a:cubicBezTo>
                  <a:pt x="736147" y="391948"/>
                  <a:pt x="734555" y="392346"/>
                  <a:pt x="733760" y="392743"/>
                </a:cubicBezTo>
                <a:cubicBezTo>
                  <a:pt x="709486" y="425372"/>
                  <a:pt x="676062" y="444870"/>
                  <a:pt x="639851" y="461584"/>
                </a:cubicBezTo>
                <a:cubicBezTo>
                  <a:pt x="602845" y="478695"/>
                  <a:pt x="576979" y="507344"/>
                  <a:pt x="563850" y="547136"/>
                </a:cubicBezTo>
                <a:cubicBezTo>
                  <a:pt x="555891" y="571807"/>
                  <a:pt x="549922" y="596776"/>
                  <a:pt x="546191" y="622044"/>
                </a:cubicBezTo>
                <a:close/>
                <a:moveTo>
                  <a:pt x="546936" y="424777"/>
                </a:moveTo>
                <a:cubicBezTo>
                  <a:pt x="541863" y="457008"/>
                  <a:pt x="540968" y="490434"/>
                  <a:pt x="542360" y="525252"/>
                </a:cubicBezTo>
                <a:cubicBezTo>
                  <a:pt x="552707" y="512917"/>
                  <a:pt x="560265" y="502969"/>
                  <a:pt x="567429" y="493419"/>
                </a:cubicBezTo>
                <a:cubicBezTo>
                  <a:pt x="590111" y="467556"/>
                  <a:pt x="618761" y="451239"/>
                  <a:pt x="649001" y="436118"/>
                </a:cubicBezTo>
                <a:cubicBezTo>
                  <a:pt x="711873" y="405081"/>
                  <a:pt x="744106" y="354148"/>
                  <a:pt x="742911" y="283715"/>
                </a:cubicBezTo>
                <a:cubicBezTo>
                  <a:pt x="742513" y="257054"/>
                  <a:pt x="739727" y="230396"/>
                  <a:pt x="738137" y="203734"/>
                </a:cubicBezTo>
                <a:cubicBezTo>
                  <a:pt x="737737" y="196571"/>
                  <a:pt x="736942" y="189408"/>
                  <a:pt x="735748" y="179063"/>
                </a:cubicBezTo>
                <a:cubicBezTo>
                  <a:pt x="712668" y="207317"/>
                  <a:pt x="686010" y="224824"/>
                  <a:pt x="658551" y="241535"/>
                </a:cubicBezTo>
                <a:cubicBezTo>
                  <a:pt x="622740" y="263423"/>
                  <a:pt x="595682" y="294063"/>
                  <a:pt x="576581" y="331466"/>
                </a:cubicBezTo>
                <a:cubicBezTo>
                  <a:pt x="561261" y="361509"/>
                  <a:pt x="552010" y="392546"/>
                  <a:pt x="546936" y="424777"/>
                </a:cubicBezTo>
                <a:close/>
                <a:moveTo>
                  <a:pt x="311170" y="1346156"/>
                </a:moveTo>
                <a:cubicBezTo>
                  <a:pt x="304009" y="1418178"/>
                  <a:pt x="331862" y="1471103"/>
                  <a:pt x="397916" y="1502935"/>
                </a:cubicBezTo>
                <a:cubicBezTo>
                  <a:pt x="399905" y="1503732"/>
                  <a:pt x="401895" y="1504925"/>
                  <a:pt x="403884" y="1506120"/>
                </a:cubicBezTo>
                <a:cubicBezTo>
                  <a:pt x="442482" y="1526415"/>
                  <a:pt x="479091" y="1549494"/>
                  <a:pt x="511323" y="1582918"/>
                </a:cubicBezTo>
                <a:cubicBezTo>
                  <a:pt x="518088" y="1543523"/>
                  <a:pt x="513709" y="1506914"/>
                  <a:pt x="508936" y="1470309"/>
                </a:cubicBezTo>
                <a:cubicBezTo>
                  <a:pt x="499386" y="1392314"/>
                  <a:pt x="463572" y="1335414"/>
                  <a:pt x="387571" y="1305171"/>
                </a:cubicBezTo>
                <a:cubicBezTo>
                  <a:pt x="366879" y="1296815"/>
                  <a:pt x="351360" y="1276123"/>
                  <a:pt x="333454" y="1260604"/>
                </a:cubicBezTo>
                <a:cubicBezTo>
                  <a:pt x="330270" y="1257818"/>
                  <a:pt x="327486" y="1254236"/>
                  <a:pt x="321915" y="1247473"/>
                </a:cubicBezTo>
                <a:cubicBezTo>
                  <a:pt x="317936" y="1283286"/>
                  <a:pt x="314354" y="1314721"/>
                  <a:pt x="311170" y="1346156"/>
                </a:cubicBezTo>
                <a:close/>
                <a:moveTo>
                  <a:pt x="314355" y="1122130"/>
                </a:moveTo>
                <a:cubicBezTo>
                  <a:pt x="305999" y="1201316"/>
                  <a:pt x="334647" y="1258217"/>
                  <a:pt x="408662" y="1292438"/>
                </a:cubicBezTo>
                <a:cubicBezTo>
                  <a:pt x="436515" y="1305173"/>
                  <a:pt x="461981" y="1323476"/>
                  <a:pt x="487847" y="1340189"/>
                </a:cubicBezTo>
                <a:cubicBezTo>
                  <a:pt x="498590" y="1346953"/>
                  <a:pt x="508140" y="1356900"/>
                  <a:pt x="518487" y="1365656"/>
                </a:cubicBezTo>
                <a:cubicBezTo>
                  <a:pt x="519680" y="1362074"/>
                  <a:pt x="520477" y="1359687"/>
                  <a:pt x="522069" y="1353718"/>
                </a:cubicBezTo>
                <a:cubicBezTo>
                  <a:pt x="522069" y="1364063"/>
                  <a:pt x="522466" y="1370032"/>
                  <a:pt x="522069" y="1376400"/>
                </a:cubicBezTo>
                <a:cubicBezTo>
                  <a:pt x="514508" y="1539545"/>
                  <a:pt x="508140" y="1702692"/>
                  <a:pt x="498192" y="1865441"/>
                </a:cubicBezTo>
                <a:cubicBezTo>
                  <a:pt x="486255" y="2062410"/>
                  <a:pt x="450841" y="2255400"/>
                  <a:pt x="398314" y="2445606"/>
                </a:cubicBezTo>
                <a:cubicBezTo>
                  <a:pt x="395927" y="2454359"/>
                  <a:pt x="393143" y="2463114"/>
                  <a:pt x="390756" y="2471867"/>
                </a:cubicBezTo>
                <a:cubicBezTo>
                  <a:pt x="391551" y="2432077"/>
                  <a:pt x="394335" y="2393082"/>
                  <a:pt x="395132" y="2353686"/>
                </a:cubicBezTo>
                <a:cubicBezTo>
                  <a:pt x="396324" y="2314691"/>
                  <a:pt x="395530" y="2275297"/>
                  <a:pt x="395530" y="2236299"/>
                </a:cubicBezTo>
                <a:cubicBezTo>
                  <a:pt x="358524" y="2515241"/>
                  <a:pt x="296449" y="2787417"/>
                  <a:pt x="181449" y="3046461"/>
                </a:cubicBezTo>
                <a:cubicBezTo>
                  <a:pt x="185031" y="3042880"/>
                  <a:pt x="187815" y="3038105"/>
                  <a:pt x="189805" y="3033730"/>
                </a:cubicBezTo>
                <a:cubicBezTo>
                  <a:pt x="222037" y="2965683"/>
                  <a:pt x="250290" y="2896048"/>
                  <a:pt x="290877" y="2831586"/>
                </a:cubicBezTo>
                <a:cubicBezTo>
                  <a:pt x="331863" y="2767122"/>
                  <a:pt x="351360" y="2692713"/>
                  <a:pt x="366879" y="2617904"/>
                </a:cubicBezTo>
                <a:cubicBezTo>
                  <a:pt x="374440" y="2581295"/>
                  <a:pt x="376827" y="2543892"/>
                  <a:pt x="387174" y="2508476"/>
                </a:cubicBezTo>
                <a:cubicBezTo>
                  <a:pt x="458402" y="2268532"/>
                  <a:pt x="498590" y="2023414"/>
                  <a:pt x="510927" y="1773921"/>
                </a:cubicBezTo>
                <a:cubicBezTo>
                  <a:pt x="519680" y="1596846"/>
                  <a:pt x="526445" y="1419375"/>
                  <a:pt x="530027" y="1241903"/>
                </a:cubicBezTo>
                <a:cubicBezTo>
                  <a:pt x="536393" y="949035"/>
                  <a:pt x="531619" y="656167"/>
                  <a:pt x="524853" y="363298"/>
                </a:cubicBezTo>
                <a:cubicBezTo>
                  <a:pt x="524456" y="357727"/>
                  <a:pt x="527240" y="351361"/>
                  <a:pt x="530822" y="346985"/>
                </a:cubicBezTo>
                <a:cubicBezTo>
                  <a:pt x="556688" y="313958"/>
                  <a:pt x="579368" y="279736"/>
                  <a:pt x="596081" y="241139"/>
                </a:cubicBezTo>
                <a:cubicBezTo>
                  <a:pt x="610805" y="206917"/>
                  <a:pt x="612795" y="173095"/>
                  <a:pt x="601652" y="137679"/>
                </a:cubicBezTo>
                <a:cubicBezTo>
                  <a:pt x="587326" y="91520"/>
                  <a:pt x="563452" y="51332"/>
                  <a:pt x="531619" y="15518"/>
                </a:cubicBezTo>
                <a:cubicBezTo>
                  <a:pt x="527638" y="10745"/>
                  <a:pt x="523261" y="6366"/>
                  <a:pt x="517293" y="0"/>
                </a:cubicBezTo>
                <a:cubicBezTo>
                  <a:pt x="515701" y="2784"/>
                  <a:pt x="514906" y="4377"/>
                  <a:pt x="514109" y="5968"/>
                </a:cubicBezTo>
                <a:cubicBezTo>
                  <a:pt x="487450" y="45761"/>
                  <a:pt x="464768" y="87941"/>
                  <a:pt x="450841" y="134100"/>
                </a:cubicBezTo>
                <a:cubicBezTo>
                  <a:pt x="438107" y="174687"/>
                  <a:pt x="440096" y="214875"/>
                  <a:pt x="459594" y="252678"/>
                </a:cubicBezTo>
                <a:cubicBezTo>
                  <a:pt x="473123" y="279339"/>
                  <a:pt x="489837" y="304408"/>
                  <a:pt x="506948" y="328679"/>
                </a:cubicBezTo>
                <a:cubicBezTo>
                  <a:pt x="514508" y="339822"/>
                  <a:pt x="518885" y="349769"/>
                  <a:pt x="518885" y="362901"/>
                </a:cubicBezTo>
                <a:cubicBezTo>
                  <a:pt x="520477" y="474319"/>
                  <a:pt x="523659" y="585337"/>
                  <a:pt x="524058" y="696755"/>
                </a:cubicBezTo>
                <a:cubicBezTo>
                  <a:pt x="524853" y="898102"/>
                  <a:pt x="524059" y="1099845"/>
                  <a:pt x="523659" y="1301591"/>
                </a:cubicBezTo>
                <a:cubicBezTo>
                  <a:pt x="523659" y="1305173"/>
                  <a:pt x="522864" y="1308752"/>
                  <a:pt x="522466" y="1312334"/>
                </a:cubicBezTo>
                <a:cubicBezTo>
                  <a:pt x="518885" y="1292836"/>
                  <a:pt x="517690" y="1273736"/>
                  <a:pt x="513711" y="1255035"/>
                </a:cubicBezTo>
                <a:cubicBezTo>
                  <a:pt x="508540" y="1230761"/>
                  <a:pt x="502569" y="1206487"/>
                  <a:pt x="493816" y="1183011"/>
                </a:cubicBezTo>
                <a:cubicBezTo>
                  <a:pt x="479092" y="1143220"/>
                  <a:pt x="448452" y="1117751"/>
                  <a:pt x="410254" y="1102233"/>
                </a:cubicBezTo>
                <a:cubicBezTo>
                  <a:pt x="377624" y="1088703"/>
                  <a:pt x="350566" y="1068808"/>
                  <a:pt x="328678" y="1041352"/>
                </a:cubicBezTo>
                <a:cubicBezTo>
                  <a:pt x="327486" y="1040158"/>
                  <a:pt x="325894" y="1038965"/>
                  <a:pt x="322313" y="1036178"/>
                </a:cubicBezTo>
                <a:cubicBezTo>
                  <a:pt x="319528" y="1066422"/>
                  <a:pt x="317539" y="1094275"/>
                  <a:pt x="314355" y="1122130"/>
                </a:cubicBezTo>
                <a:close/>
                <a:moveTo>
                  <a:pt x="323109" y="824087"/>
                </a:moveTo>
                <a:cubicBezTo>
                  <a:pt x="320325" y="853534"/>
                  <a:pt x="317935" y="882583"/>
                  <a:pt x="315151" y="912028"/>
                </a:cubicBezTo>
                <a:cubicBezTo>
                  <a:pt x="308385" y="986440"/>
                  <a:pt x="334648" y="1042146"/>
                  <a:pt x="404681" y="1074377"/>
                </a:cubicBezTo>
                <a:cubicBezTo>
                  <a:pt x="414232" y="1079154"/>
                  <a:pt x="424179" y="1083530"/>
                  <a:pt x="432935" y="1089499"/>
                </a:cubicBezTo>
                <a:cubicBezTo>
                  <a:pt x="459596" y="1107802"/>
                  <a:pt x="485857" y="1126902"/>
                  <a:pt x="512518" y="1145605"/>
                </a:cubicBezTo>
                <a:cubicBezTo>
                  <a:pt x="514507" y="1147197"/>
                  <a:pt x="516497" y="1148790"/>
                  <a:pt x="519681" y="1151574"/>
                </a:cubicBezTo>
                <a:cubicBezTo>
                  <a:pt x="520078" y="1146799"/>
                  <a:pt x="520476" y="1143615"/>
                  <a:pt x="520875" y="1140831"/>
                </a:cubicBezTo>
                <a:cubicBezTo>
                  <a:pt x="524855" y="1087907"/>
                  <a:pt x="516896" y="1036577"/>
                  <a:pt x="501375" y="986039"/>
                </a:cubicBezTo>
                <a:cubicBezTo>
                  <a:pt x="492622" y="956594"/>
                  <a:pt x="477899" y="930331"/>
                  <a:pt x="452830" y="912425"/>
                </a:cubicBezTo>
                <a:cubicBezTo>
                  <a:pt x="436516" y="900885"/>
                  <a:pt x="419008" y="890540"/>
                  <a:pt x="400702" y="882583"/>
                </a:cubicBezTo>
                <a:cubicBezTo>
                  <a:pt x="376031" y="871838"/>
                  <a:pt x="355341" y="855922"/>
                  <a:pt x="337833" y="836026"/>
                </a:cubicBezTo>
                <a:cubicBezTo>
                  <a:pt x="333854" y="831648"/>
                  <a:pt x="330272" y="827669"/>
                  <a:pt x="326293" y="823292"/>
                </a:cubicBezTo>
                <a:cubicBezTo>
                  <a:pt x="325098" y="823690"/>
                  <a:pt x="323904" y="823689"/>
                  <a:pt x="323109" y="824087"/>
                </a:cubicBezTo>
                <a:close/>
                <a:moveTo>
                  <a:pt x="317488" y="678001"/>
                </a:moveTo>
                <a:cubicBezTo>
                  <a:pt x="315549" y="701329"/>
                  <a:pt x="314952" y="724209"/>
                  <a:pt x="317140" y="747289"/>
                </a:cubicBezTo>
                <a:cubicBezTo>
                  <a:pt x="321119" y="792652"/>
                  <a:pt x="343801" y="826076"/>
                  <a:pt x="382399" y="849156"/>
                </a:cubicBezTo>
                <a:cubicBezTo>
                  <a:pt x="398713" y="858706"/>
                  <a:pt x="416221" y="866266"/>
                  <a:pt x="431740" y="876612"/>
                </a:cubicBezTo>
                <a:cubicBezTo>
                  <a:pt x="459196" y="894520"/>
                  <a:pt x="485459" y="913618"/>
                  <a:pt x="512120" y="932321"/>
                </a:cubicBezTo>
                <a:cubicBezTo>
                  <a:pt x="514905" y="934310"/>
                  <a:pt x="517294" y="936697"/>
                  <a:pt x="521670" y="940279"/>
                </a:cubicBezTo>
                <a:cubicBezTo>
                  <a:pt x="522068" y="935504"/>
                  <a:pt x="522465" y="932718"/>
                  <a:pt x="522068" y="929139"/>
                </a:cubicBezTo>
                <a:cubicBezTo>
                  <a:pt x="524455" y="888949"/>
                  <a:pt x="520078" y="849155"/>
                  <a:pt x="512518" y="809364"/>
                </a:cubicBezTo>
                <a:cubicBezTo>
                  <a:pt x="499786" y="740127"/>
                  <a:pt x="463177" y="691979"/>
                  <a:pt x="396326" y="667705"/>
                </a:cubicBezTo>
                <a:cubicBezTo>
                  <a:pt x="371257" y="658552"/>
                  <a:pt x="352952" y="639852"/>
                  <a:pt x="335841" y="620352"/>
                </a:cubicBezTo>
                <a:cubicBezTo>
                  <a:pt x="332659" y="616772"/>
                  <a:pt x="330670" y="612794"/>
                  <a:pt x="325893" y="606027"/>
                </a:cubicBezTo>
                <a:cubicBezTo>
                  <a:pt x="322710" y="630898"/>
                  <a:pt x="319428" y="654673"/>
                  <a:pt x="317488" y="678001"/>
                </a:cubicBezTo>
                <a:close/>
                <a:moveTo>
                  <a:pt x="325496" y="401896"/>
                </a:moveTo>
                <a:cubicBezTo>
                  <a:pt x="322709" y="445669"/>
                  <a:pt x="317138" y="489040"/>
                  <a:pt x="317537" y="532812"/>
                </a:cubicBezTo>
                <a:cubicBezTo>
                  <a:pt x="317935" y="580960"/>
                  <a:pt x="343401" y="616375"/>
                  <a:pt x="384783" y="640250"/>
                </a:cubicBezTo>
                <a:cubicBezTo>
                  <a:pt x="401099" y="649401"/>
                  <a:pt x="418607" y="656961"/>
                  <a:pt x="434126" y="667309"/>
                </a:cubicBezTo>
                <a:cubicBezTo>
                  <a:pt x="460787" y="685215"/>
                  <a:pt x="486650" y="703917"/>
                  <a:pt x="512914" y="722618"/>
                </a:cubicBezTo>
                <a:cubicBezTo>
                  <a:pt x="515301" y="724210"/>
                  <a:pt x="517688" y="726200"/>
                  <a:pt x="521269" y="729383"/>
                </a:cubicBezTo>
                <a:cubicBezTo>
                  <a:pt x="522066" y="722618"/>
                  <a:pt x="522464" y="717447"/>
                  <a:pt x="522861" y="712273"/>
                </a:cubicBezTo>
                <a:cubicBezTo>
                  <a:pt x="525248" y="666114"/>
                  <a:pt x="518085" y="621548"/>
                  <a:pt x="506945" y="576981"/>
                </a:cubicBezTo>
                <a:cubicBezTo>
                  <a:pt x="493416" y="522864"/>
                  <a:pt x="461582" y="485859"/>
                  <a:pt x="411047" y="463972"/>
                </a:cubicBezTo>
                <a:cubicBezTo>
                  <a:pt x="405873" y="461584"/>
                  <a:pt x="400302" y="459197"/>
                  <a:pt x="395131" y="456811"/>
                </a:cubicBezTo>
                <a:cubicBezTo>
                  <a:pt x="366878" y="444474"/>
                  <a:pt x="345788" y="423781"/>
                  <a:pt x="327882" y="397918"/>
                </a:cubicBezTo>
                <a:cubicBezTo>
                  <a:pt x="327085" y="399510"/>
                  <a:pt x="325893" y="400702"/>
                  <a:pt x="325496" y="401896"/>
                </a:cubicBezTo>
                <a:close/>
                <a:moveTo>
                  <a:pt x="322312" y="190206"/>
                </a:moveTo>
                <a:cubicBezTo>
                  <a:pt x="318333" y="224825"/>
                  <a:pt x="314754" y="259046"/>
                  <a:pt x="314354" y="293265"/>
                </a:cubicBezTo>
                <a:cubicBezTo>
                  <a:pt x="313559" y="361708"/>
                  <a:pt x="344199" y="413041"/>
                  <a:pt x="405479" y="443281"/>
                </a:cubicBezTo>
                <a:cubicBezTo>
                  <a:pt x="448453" y="464768"/>
                  <a:pt x="486254" y="490634"/>
                  <a:pt x="512517" y="531619"/>
                </a:cubicBezTo>
                <a:cubicBezTo>
                  <a:pt x="514507" y="531221"/>
                  <a:pt x="516496" y="530824"/>
                  <a:pt x="518088" y="530424"/>
                </a:cubicBezTo>
                <a:cubicBezTo>
                  <a:pt x="516099" y="499784"/>
                  <a:pt x="515701" y="469146"/>
                  <a:pt x="511722" y="438904"/>
                </a:cubicBezTo>
                <a:cubicBezTo>
                  <a:pt x="500977" y="360911"/>
                  <a:pt x="468348" y="294857"/>
                  <a:pt x="399908" y="251088"/>
                </a:cubicBezTo>
                <a:cubicBezTo>
                  <a:pt x="372052" y="233578"/>
                  <a:pt x="344199" y="216866"/>
                  <a:pt x="322312" y="190206"/>
                </a:cubicBezTo>
                <a:close/>
                <a:moveTo>
                  <a:pt x="0" y="832445"/>
                </a:moveTo>
                <a:cubicBezTo>
                  <a:pt x="397" y="841996"/>
                  <a:pt x="3184" y="850351"/>
                  <a:pt x="6365" y="858309"/>
                </a:cubicBezTo>
                <a:cubicBezTo>
                  <a:pt x="107438" y="1118548"/>
                  <a:pt x="205324" y="1379584"/>
                  <a:pt x="288888" y="1646190"/>
                </a:cubicBezTo>
                <a:cubicBezTo>
                  <a:pt x="335842" y="1795011"/>
                  <a:pt x="370858" y="1946219"/>
                  <a:pt x="384387" y="2101806"/>
                </a:cubicBezTo>
                <a:cubicBezTo>
                  <a:pt x="387174" y="2135230"/>
                  <a:pt x="390356" y="2169055"/>
                  <a:pt x="393540" y="2206457"/>
                </a:cubicBezTo>
                <a:cubicBezTo>
                  <a:pt x="394734" y="2199695"/>
                  <a:pt x="395927" y="2196113"/>
                  <a:pt x="396327" y="2193326"/>
                </a:cubicBezTo>
                <a:cubicBezTo>
                  <a:pt x="399508" y="2150351"/>
                  <a:pt x="401895" y="2107775"/>
                  <a:pt x="405080" y="2064800"/>
                </a:cubicBezTo>
                <a:cubicBezTo>
                  <a:pt x="419006" y="1870615"/>
                  <a:pt x="391153" y="1682401"/>
                  <a:pt x="329078" y="1498561"/>
                </a:cubicBezTo>
                <a:cubicBezTo>
                  <a:pt x="263422" y="1303183"/>
                  <a:pt x="173889" y="1119345"/>
                  <a:pt x="68440" y="942669"/>
                </a:cubicBezTo>
                <a:cubicBezTo>
                  <a:pt x="46556" y="905662"/>
                  <a:pt x="23079" y="869054"/>
                  <a:pt x="0" y="8324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5"/>
          <p:cNvSpPr/>
          <p:nvPr/>
        </p:nvSpPr>
        <p:spPr>
          <a:xfrm>
            <a:off x="0" y="6730423"/>
            <a:ext cx="12192000" cy="127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5"/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 slide layout">
  <p:cSld name="2_Image slide layout">
    <p:bg>
      <p:bgPr>
        <a:solidFill>
          <a:schemeClr val="accen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8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3725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layout">
  <p:cSld name="Image slide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0"/>
          <p:cNvSpPr>
            <a:spLocks noGrp="1"/>
          </p:cNvSpPr>
          <p:nvPr>
            <p:ph type="pic" idx="2"/>
          </p:nvPr>
        </p:nvSpPr>
        <p:spPr>
          <a:xfrm>
            <a:off x="6096000" y="535022"/>
            <a:ext cx="5450732" cy="57879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slide layout">
  <p:cSld name="1_Image slide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9"/>
          <p:cNvSpPr/>
          <p:nvPr/>
        </p:nvSpPr>
        <p:spPr>
          <a:xfrm>
            <a:off x="4569021" y="0"/>
            <a:ext cx="5494734" cy="6838544"/>
          </a:xfrm>
          <a:custGeom>
            <a:avLst/>
            <a:gdLst/>
            <a:ahLst/>
            <a:cxnLst/>
            <a:rect l="l" t="t" r="r" b="b"/>
            <a:pathLst>
              <a:path w="5494734" h="6838544" extrusionOk="0">
                <a:moveTo>
                  <a:pt x="0" y="0"/>
                </a:moveTo>
                <a:lnTo>
                  <a:pt x="195688" y="0"/>
                </a:lnTo>
                <a:lnTo>
                  <a:pt x="397074" y="73733"/>
                </a:lnTo>
                <a:cubicBezTo>
                  <a:pt x="990133" y="302385"/>
                  <a:pt x="1562361" y="604259"/>
                  <a:pt x="2100327" y="979507"/>
                </a:cubicBezTo>
                <a:cubicBezTo>
                  <a:pt x="4032610" y="2327340"/>
                  <a:pt x="5229207" y="4416964"/>
                  <a:pt x="5481730" y="6661842"/>
                </a:cubicBezTo>
                <a:lnTo>
                  <a:pt x="5494734" y="6838544"/>
                </a:lnTo>
                <a:lnTo>
                  <a:pt x="5409006" y="6838544"/>
                </a:lnTo>
                <a:lnTo>
                  <a:pt x="5398866" y="6700754"/>
                </a:lnTo>
                <a:cubicBezTo>
                  <a:pt x="5146343" y="4455876"/>
                  <a:pt x="3949746" y="2366252"/>
                  <a:pt x="2017463" y="1018419"/>
                </a:cubicBezTo>
                <a:cubicBezTo>
                  <a:pt x="1402645" y="589564"/>
                  <a:pt x="743076" y="256545"/>
                  <a:pt x="58805" y="191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9"/>
          <p:cNvSpPr>
            <a:spLocks noGrp="1"/>
          </p:cNvSpPr>
          <p:nvPr>
            <p:ph type="pic" idx="2"/>
          </p:nvPr>
        </p:nvSpPr>
        <p:spPr>
          <a:xfrm>
            <a:off x="0" y="0"/>
            <a:ext cx="987388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 slide layout">
  <p:cSld name="5_Image slide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1"/>
          <p:cNvSpPr>
            <a:spLocks noGrp="1"/>
          </p:cNvSpPr>
          <p:nvPr>
            <p:ph type="pic" idx="2"/>
          </p:nvPr>
        </p:nvSpPr>
        <p:spPr>
          <a:xfrm>
            <a:off x="4253102" y="104750"/>
            <a:ext cx="7586906" cy="6325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61"/>
          <p:cNvSpPr/>
          <p:nvPr/>
        </p:nvSpPr>
        <p:spPr>
          <a:xfrm rot="-1399129">
            <a:off x="11439867" y="1928198"/>
            <a:ext cx="14302" cy="5620"/>
          </a:xfrm>
          <a:custGeom>
            <a:avLst/>
            <a:gdLst/>
            <a:ahLst/>
            <a:cxnLst/>
            <a:rect l="l" t="t" r="r" b="b"/>
            <a:pathLst>
              <a:path w="14302" h="5619" extrusionOk="0">
                <a:moveTo>
                  <a:pt x="1652" y="10677"/>
                </a:moveTo>
                <a:cubicBezTo>
                  <a:pt x="1652" y="10677"/>
                  <a:pt x="1652" y="10677"/>
                  <a:pt x="1652" y="10677"/>
                </a:cubicBezTo>
                <a:cubicBezTo>
                  <a:pt x="2367" y="10677"/>
                  <a:pt x="2367" y="10677"/>
                  <a:pt x="1652" y="10677"/>
                </a:cubicBezTo>
                <a:cubicBezTo>
                  <a:pt x="2367" y="10677"/>
                  <a:pt x="3082" y="10677"/>
                  <a:pt x="3797" y="10677"/>
                </a:cubicBezTo>
                <a:cubicBezTo>
                  <a:pt x="6657" y="10677"/>
                  <a:pt x="10948" y="10116"/>
                  <a:pt x="15238" y="10116"/>
                </a:cubicBezTo>
                <a:cubicBezTo>
                  <a:pt x="17384" y="7306"/>
                  <a:pt x="18814" y="3934"/>
                  <a:pt x="19529" y="0"/>
                </a:cubicBezTo>
                <a:cubicBezTo>
                  <a:pt x="15238" y="562"/>
                  <a:pt x="8803" y="1124"/>
                  <a:pt x="1652" y="562"/>
                </a:cubicBezTo>
                <a:cubicBezTo>
                  <a:pt x="2367" y="3372"/>
                  <a:pt x="2367" y="6744"/>
                  <a:pt x="1652" y="10677"/>
                </a:cubicBezTo>
                <a:cubicBezTo>
                  <a:pt x="1652" y="10677"/>
                  <a:pt x="936" y="10677"/>
                  <a:pt x="1652" y="10677"/>
                </a:cubicBezTo>
                <a:cubicBezTo>
                  <a:pt x="-1209" y="10677"/>
                  <a:pt x="221" y="10677"/>
                  <a:pt x="1652" y="10677"/>
                </a:cubicBezTo>
                <a:cubicBezTo>
                  <a:pt x="936" y="10677"/>
                  <a:pt x="1652" y="10677"/>
                  <a:pt x="1652" y="10677"/>
                </a:cubicBez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1"/>
          <p:cNvSpPr/>
          <p:nvPr/>
        </p:nvSpPr>
        <p:spPr>
          <a:xfrm rot="-1399129">
            <a:off x="11117362" y="1557773"/>
            <a:ext cx="7151" cy="5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1"/>
          <p:cNvSpPr/>
          <p:nvPr/>
        </p:nvSpPr>
        <p:spPr>
          <a:xfrm rot="-1399129">
            <a:off x="11242730" y="2035206"/>
            <a:ext cx="7151" cy="56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57" y="66214"/>
                </a:moveTo>
                <a:cubicBezTo>
                  <a:pt x="3457" y="54214"/>
                  <a:pt x="3457" y="42214"/>
                  <a:pt x="3457" y="30214"/>
                </a:cubicBezTo>
                <a:cubicBezTo>
                  <a:pt x="3457" y="42214"/>
                  <a:pt x="3457" y="54214"/>
                  <a:pt x="3457" y="66214"/>
                </a:cubicBezTo>
                <a:cubicBezTo>
                  <a:pt x="3457" y="54214"/>
                  <a:pt x="3457" y="54214"/>
                  <a:pt x="3457" y="66214"/>
                </a:cubicBezTo>
                <a:cubicBezTo>
                  <a:pt x="-8541" y="-113786"/>
                  <a:pt x="15472" y="138214"/>
                  <a:pt x="3457" y="66214"/>
                </a:cubicBez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1"/>
          <p:cNvSpPr/>
          <p:nvPr/>
        </p:nvSpPr>
        <p:spPr>
          <a:xfrm>
            <a:off x="11080433" y="4475833"/>
            <a:ext cx="935662" cy="2382167"/>
          </a:xfrm>
          <a:custGeom>
            <a:avLst/>
            <a:gdLst/>
            <a:ahLst/>
            <a:cxnLst/>
            <a:rect l="l" t="t" r="r" b="b"/>
            <a:pathLst>
              <a:path w="935662" h="2382167" extrusionOk="0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38;p61"/>
          <p:cNvCxnSpPr/>
          <p:nvPr/>
        </p:nvCxnSpPr>
        <p:spPr>
          <a:xfrm>
            <a:off x="0" y="6730423"/>
            <a:ext cx="11658239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6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70.12.229.103:808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"/>
          <p:cNvSpPr/>
          <p:nvPr/>
        </p:nvSpPr>
        <p:spPr>
          <a:xfrm>
            <a:off x="4041257" y="825675"/>
            <a:ext cx="4109486" cy="4117162"/>
          </a:xfrm>
          <a:custGeom>
            <a:avLst/>
            <a:gdLst/>
            <a:ahLst/>
            <a:cxnLst/>
            <a:rect l="l" t="t" r="r" b="b"/>
            <a:pathLst>
              <a:path w="5281368" h="5291231" extrusionOk="0">
                <a:moveTo>
                  <a:pt x="1654787" y="4911621"/>
                </a:moveTo>
                <a:cubicBezTo>
                  <a:pt x="1620564" y="4910269"/>
                  <a:pt x="1586146" y="4906734"/>
                  <a:pt x="1553230" y="4895365"/>
                </a:cubicBezTo>
                <a:cubicBezTo>
                  <a:pt x="1507325" y="4880203"/>
                  <a:pt x="1461873" y="4888651"/>
                  <a:pt x="1417297" y="4906924"/>
                </a:cubicBezTo>
                <a:cubicBezTo>
                  <a:pt x="1445468" y="4908264"/>
                  <a:pt x="1467362" y="4925566"/>
                  <a:pt x="1493739" y="4931467"/>
                </a:cubicBezTo>
                <a:cubicBezTo>
                  <a:pt x="1526267" y="4938471"/>
                  <a:pt x="1559885" y="4945377"/>
                  <a:pt x="1592509" y="4953472"/>
                </a:cubicBezTo>
                <a:cubicBezTo>
                  <a:pt x="1630190" y="4962767"/>
                  <a:pt x="1670552" y="4971273"/>
                  <a:pt x="1711638" y="4963212"/>
                </a:cubicBezTo>
                <a:cubicBezTo>
                  <a:pt x="1699946" y="4955453"/>
                  <a:pt x="1683218" y="4934391"/>
                  <a:pt x="1676756" y="4942117"/>
                </a:cubicBezTo>
                <a:cubicBezTo>
                  <a:pt x="1659260" y="4961827"/>
                  <a:pt x="1645201" y="4946028"/>
                  <a:pt x="1629327" y="4946892"/>
                </a:cubicBezTo>
                <a:cubicBezTo>
                  <a:pt x="1648681" y="4941868"/>
                  <a:pt x="1642370" y="4920428"/>
                  <a:pt x="1654787" y="4911621"/>
                </a:cubicBezTo>
                <a:close/>
                <a:moveTo>
                  <a:pt x="706566" y="3951131"/>
                </a:moveTo>
                <a:lnTo>
                  <a:pt x="705819" y="3952148"/>
                </a:lnTo>
                <a:lnTo>
                  <a:pt x="702502" y="3948149"/>
                </a:lnTo>
                <a:cubicBezTo>
                  <a:pt x="702502" y="3948149"/>
                  <a:pt x="702502" y="3948149"/>
                  <a:pt x="706566" y="3951131"/>
                </a:cubicBezTo>
                <a:close/>
                <a:moveTo>
                  <a:pt x="804823" y="4032646"/>
                </a:moveTo>
                <a:lnTo>
                  <a:pt x="806235" y="4036797"/>
                </a:lnTo>
                <a:cubicBezTo>
                  <a:pt x="806235" y="4036797"/>
                  <a:pt x="805218" y="4036051"/>
                  <a:pt x="804576" y="4034798"/>
                </a:cubicBezTo>
                <a:close/>
                <a:moveTo>
                  <a:pt x="767008" y="3945440"/>
                </a:moveTo>
                <a:cubicBezTo>
                  <a:pt x="764024" y="3949506"/>
                  <a:pt x="764024" y="3949506"/>
                  <a:pt x="764024" y="3949506"/>
                </a:cubicBezTo>
                <a:cubicBezTo>
                  <a:pt x="764024" y="3949506"/>
                  <a:pt x="767008" y="3945440"/>
                  <a:pt x="767008" y="3945440"/>
                </a:cubicBezTo>
                <a:close/>
                <a:moveTo>
                  <a:pt x="632603" y="3701082"/>
                </a:moveTo>
                <a:lnTo>
                  <a:pt x="636565" y="3705796"/>
                </a:lnTo>
                <a:cubicBezTo>
                  <a:pt x="634533" y="3704305"/>
                  <a:pt x="633518" y="3703559"/>
                  <a:pt x="632875" y="3702305"/>
                </a:cubicBezTo>
                <a:close/>
                <a:moveTo>
                  <a:pt x="643612" y="3704711"/>
                </a:moveTo>
                <a:cubicBezTo>
                  <a:pt x="643612" y="3704711"/>
                  <a:pt x="640628" y="3708778"/>
                  <a:pt x="644691" y="3711759"/>
                </a:cubicBezTo>
                <a:cubicBezTo>
                  <a:pt x="642660" y="3710269"/>
                  <a:pt x="642390" y="3708506"/>
                  <a:pt x="641985" y="3705864"/>
                </a:cubicBezTo>
                <a:lnTo>
                  <a:pt x="641026" y="3702813"/>
                </a:lnTo>
                <a:close/>
                <a:moveTo>
                  <a:pt x="563003" y="3507900"/>
                </a:moveTo>
                <a:lnTo>
                  <a:pt x="564025" y="3514880"/>
                </a:lnTo>
                <a:lnTo>
                  <a:pt x="562423" y="3512950"/>
                </a:lnTo>
                <a:cubicBezTo>
                  <a:pt x="561780" y="3511695"/>
                  <a:pt x="561511" y="3509934"/>
                  <a:pt x="563003" y="3507900"/>
                </a:cubicBezTo>
                <a:close/>
                <a:moveTo>
                  <a:pt x="408049" y="2730959"/>
                </a:moveTo>
                <a:cubicBezTo>
                  <a:pt x="405567" y="2785448"/>
                  <a:pt x="415274" y="2848882"/>
                  <a:pt x="406571" y="2886292"/>
                </a:cubicBezTo>
                <a:cubicBezTo>
                  <a:pt x="421169" y="2934546"/>
                  <a:pt x="429797" y="2990933"/>
                  <a:pt x="437347" y="3040270"/>
                </a:cubicBezTo>
                <a:cubicBezTo>
                  <a:pt x="433283" y="3037289"/>
                  <a:pt x="433283" y="3037289"/>
                  <a:pt x="433283" y="3037289"/>
                </a:cubicBezTo>
                <a:cubicBezTo>
                  <a:pt x="432205" y="3030240"/>
                  <a:pt x="432205" y="3030240"/>
                  <a:pt x="428142" y="3027259"/>
                </a:cubicBezTo>
                <a:cubicBezTo>
                  <a:pt x="428142" y="3027259"/>
                  <a:pt x="425158" y="3031324"/>
                  <a:pt x="429221" y="3034307"/>
                </a:cubicBezTo>
                <a:cubicBezTo>
                  <a:pt x="427314" y="3045421"/>
                  <a:pt x="427314" y="3045421"/>
                  <a:pt x="427314" y="3045421"/>
                </a:cubicBezTo>
                <a:cubicBezTo>
                  <a:pt x="426236" y="3038373"/>
                  <a:pt x="425158" y="3031324"/>
                  <a:pt x="424079" y="3024276"/>
                </a:cubicBezTo>
                <a:cubicBezTo>
                  <a:pt x="415377" y="3061687"/>
                  <a:pt x="422926" y="3111024"/>
                  <a:pt x="434539" y="3163344"/>
                </a:cubicBezTo>
                <a:cubicBezTo>
                  <a:pt x="450214" y="3218647"/>
                  <a:pt x="466969" y="3280998"/>
                  <a:pt x="482645" y="3336300"/>
                </a:cubicBezTo>
                <a:cubicBezTo>
                  <a:pt x="486959" y="3364493"/>
                  <a:pt x="497493" y="3409766"/>
                  <a:pt x="515075" y="3453953"/>
                </a:cubicBezTo>
                <a:cubicBezTo>
                  <a:pt x="525608" y="3499225"/>
                  <a:pt x="546175" y="3539346"/>
                  <a:pt x="560521" y="3562389"/>
                </a:cubicBezTo>
                <a:cubicBezTo>
                  <a:pt x="568898" y="3593564"/>
                  <a:pt x="581338" y="3627721"/>
                  <a:pt x="595684" y="3650764"/>
                </a:cubicBezTo>
                <a:cubicBezTo>
                  <a:pt x="595684" y="3650764"/>
                  <a:pt x="592699" y="3654830"/>
                  <a:pt x="596762" y="3657813"/>
                </a:cubicBezTo>
                <a:cubicBezTo>
                  <a:pt x="597841" y="3664860"/>
                  <a:pt x="597841" y="3664860"/>
                  <a:pt x="601903" y="3667843"/>
                </a:cubicBezTo>
                <a:cubicBezTo>
                  <a:pt x="628941" y="3750254"/>
                  <a:pt x="662774" y="3806370"/>
                  <a:pt x="702828" y="3879564"/>
                </a:cubicBezTo>
                <a:cubicBezTo>
                  <a:pt x="697937" y="3894744"/>
                  <a:pt x="688733" y="3881733"/>
                  <a:pt x="681685" y="3882817"/>
                </a:cubicBezTo>
                <a:cubicBezTo>
                  <a:pt x="679779" y="3893931"/>
                  <a:pt x="684921" y="3903961"/>
                  <a:pt x="687078" y="3918058"/>
                </a:cubicBezTo>
                <a:cubicBezTo>
                  <a:pt x="686000" y="3911011"/>
                  <a:pt x="681937" y="3908028"/>
                  <a:pt x="681937" y="3908028"/>
                </a:cubicBezTo>
                <a:cubicBezTo>
                  <a:pt x="680858" y="3900980"/>
                  <a:pt x="680858" y="3900980"/>
                  <a:pt x="676795" y="3897998"/>
                </a:cubicBezTo>
                <a:cubicBezTo>
                  <a:pt x="673811" y="3902065"/>
                  <a:pt x="677874" y="3905046"/>
                  <a:pt x="677874" y="3905046"/>
                </a:cubicBezTo>
                <a:cubicBezTo>
                  <a:pt x="678952" y="3912095"/>
                  <a:pt x="683015" y="3915077"/>
                  <a:pt x="683015" y="3915077"/>
                </a:cubicBezTo>
                <a:cubicBezTo>
                  <a:pt x="683015" y="3915077"/>
                  <a:pt x="684094" y="3922125"/>
                  <a:pt x="684094" y="3922125"/>
                </a:cubicBezTo>
                <a:cubicBezTo>
                  <a:pt x="689235" y="3932155"/>
                  <a:pt x="694377" y="3942185"/>
                  <a:pt x="695455" y="3949234"/>
                </a:cubicBezTo>
                <a:cubicBezTo>
                  <a:pt x="695455" y="3949234"/>
                  <a:pt x="695455" y="3949234"/>
                  <a:pt x="699518" y="3952216"/>
                </a:cubicBezTo>
                <a:cubicBezTo>
                  <a:pt x="699518" y="3952216"/>
                  <a:pt x="703582" y="3955198"/>
                  <a:pt x="703582" y="3955198"/>
                </a:cubicBezTo>
                <a:cubicBezTo>
                  <a:pt x="703582" y="3955198"/>
                  <a:pt x="703582" y="3955198"/>
                  <a:pt x="703954" y="3954690"/>
                </a:cubicBezTo>
                <a:lnTo>
                  <a:pt x="705819" y="3952148"/>
                </a:lnTo>
                <a:lnTo>
                  <a:pt x="709137" y="3956147"/>
                </a:lnTo>
                <a:cubicBezTo>
                  <a:pt x="711168" y="3957638"/>
                  <a:pt x="713200" y="3959129"/>
                  <a:pt x="715770" y="3964144"/>
                </a:cubicBezTo>
                <a:cubicBezTo>
                  <a:pt x="730944" y="3969024"/>
                  <a:pt x="712534" y="3942999"/>
                  <a:pt x="718504" y="3934867"/>
                </a:cubicBezTo>
                <a:cubicBezTo>
                  <a:pt x="732850" y="3957909"/>
                  <a:pt x="739897" y="3956825"/>
                  <a:pt x="745038" y="3966855"/>
                </a:cubicBezTo>
                <a:cubicBezTo>
                  <a:pt x="752086" y="3965771"/>
                  <a:pt x="752086" y="3965771"/>
                  <a:pt x="752086" y="3965771"/>
                </a:cubicBezTo>
                <a:cubicBezTo>
                  <a:pt x="752086" y="3965771"/>
                  <a:pt x="752086" y="3965771"/>
                  <a:pt x="749101" y="3969838"/>
                </a:cubicBezTo>
                <a:cubicBezTo>
                  <a:pt x="749101" y="3969838"/>
                  <a:pt x="753164" y="3972819"/>
                  <a:pt x="753164" y="3972819"/>
                </a:cubicBezTo>
                <a:cubicBezTo>
                  <a:pt x="754243" y="3979868"/>
                  <a:pt x="754243" y="3979868"/>
                  <a:pt x="757227" y="3975801"/>
                </a:cubicBezTo>
                <a:cubicBezTo>
                  <a:pt x="761290" y="3978784"/>
                  <a:pt x="761290" y="3978784"/>
                  <a:pt x="761290" y="3978784"/>
                </a:cubicBezTo>
                <a:cubicBezTo>
                  <a:pt x="777793" y="4015923"/>
                  <a:pt x="790233" y="4050080"/>
                  <a:pt x="804328" y="4047912"/>
                </a:cubicBezTo>
                <a:cubicBezTo>
                  <a:pt x="807313" y="4043845"/>
                  <a:pt x="807313" y="4043845"/>
                  <a:pt x="807313" y="4043845"/>
                </a:cubicBezTo>
                <a:cubicBezTo>
                  <a:pt x="804328" y="4047912"/>
                  <a:pt x="808392" y="4050894"/>
                  <a:pt x="808392" y="4050894"/>
                </a:cubicBezTo>
                <a:cubicBezTo>
                  <a:pt x="805407" y="4054960"/>
                  <a:pt x="813533" y="4060925"/>
                  <a:pt x="814611" y="4067972"/>
                </a:cubicBezTo>
                <a:cubicBezTo>
                  <a:pt x="818674" y="4070955"/>
                  <a:pt x="818674" y="4070955"/>
                  <a:pt x="821659" y="4066888"/>
                </a:cubicBezTo>
                <a:cubicBezTo>
                  <a:pt x="816769" y="4082069"/>
                  <a:pt x="832193" y="4112160"/>
                  <a:pt x="855744" y="4148215"/>
                </a:cubicBezTo>
                <a:cubicBezTo>
                  <a:pt x="879293" y="4184270"/>
                  <a:pt x="908813" y="4212193"/>
                  <a:pt x="926144" y="4231169"/>
                </a:cubicBezTo>
                <a:cubicBezTo>
                  <a:pt x="913704" y="4197012"/>
                  <a:pt x="877965" y="4152011"/>
                  <a:pt x="855492" y="4123004"/>
                </a:cubicBezTo>
                <a:cubicBezTo>
                  <a:pt x="868509" y="4113787"/>
                  <a:pt x="837659" y="4053605"/>
                  <a:pt x="817345" y="4038695"/>
                </a:cubicBezTo>
                <a:cubicBezTo>
                  <a:pt x="817345" y="4038695"/>
                  <a:pt x="817345" y="4038695"/>
                  <a:pt x="813282" y="4035713"/>
                </a:cubicBezTo>
                <a:cubicBezTo>
                  <a:pt x="813282" y="4035713"/>
                  <a:pt x="812203" y="4028665"/>
                  <a:pt x="812203" y="4028665"/>
                </a:cubicBezTo>
                <a:cubicBezTo>
                  <a:pt x="808140" y="4025683"/>
                  <a:pt x="805155" y="4029749"/>
                  <a:pt x="805155" y="4029749"/>
                </a:cubicBezTo>
                <a:lnTo>
                  <a:pt x="804823" y="4032646"/>
                </a:lnTo>
                <a:lnTo>
                  <a:pt x="793120" y="3998235"/>
                </a:lnTo>
                <a:cubicBezTo>
                  <a:pt x="788320" y="3984545"/>
                  <a:pt x="781354" y="3968483"/>
                  <a:pt x="767008" y="3945440"/>
                </a:cubicBezTo>
                <a:cubicBezTo>
                  <a:pt x="762945" y="3942457"/>
                  <a:pt x="765930" y="3938391"/>
                  <a:pt x="761866" y="3935410"/>
                </a:cubicBezTo>
                <a:cubicBezTo>
                  <a:pt x="757803" y="3932427"/>
                  <a:pt x="760788" y="3928361"/>
                  <a:pt x="760788" y="3928361"/>
                </a:cubicBezTo>
                <a:cubicBezTo>
                  <a:pt x="752662" y="3922397"/>
                  <a:pt x="752662" y="3922397"/>
                  <a:pt x="749678" y="3926464"/>
                </a:cubicBezTo>
                <a:cubicBezTo>
                  <a:pt x="748599" y="3919415"/>
                  <a:pt x="738316" y="3899354"/>
                  <a:pt x="741301" y="3895288"/>
                </a:cubicBezTo>
                <a:cubicBezTo>
                  <a:pt x="703404" y="3836190"/>
                  <a:pt x="679351" y="3749713"/>
                  <a:pt x="638470" y="3694681"/>
                </a:cubicBezTo>
                <a:lnTo>
                  <a:pt x="641026" y="3702813"/>
                </a:lnTo>
                <a:lnTo>
                  <a:pt x="639549" y="3701729"/>
                </a:lnTo>
                <a:cubicBezTo>
                  <a:pt x="638470" y="3694681"/>
                  <a:pt x="638470" y="3694681"/>
                  <a:pt x="634408" y="3691699"/>
                </a:cubicBezTo>
                <a:cubicBezTo>
                  <a:pt x="634408" y="3691699"/>
                  <a:pt x="631423" y="3695765"/>
                  <a:pt x="631423" y="3695765"/>
                </a:cubicBezTo>
                <a:lnTo>
                  <a:pt x="632603" y="3701082"/>
                </a:lnTo>
                <a:lnTo>
                  <a:pt x="621131" y="3687429"/>
                </a:lnTo>
                <a:cubicBezTo>
                  <a:pt x="615378" y="3679297"/>
                  <a:pt x="609490" y="3670283"/>
                  <a:pt x="604889" y="3663777"/>
                </a:cubicBezTo>
                <a:cubicBezTo>
                  <a:pt x="608951" y="3666759"/>
                  <a:pt x="608951" y="3666759"/>
                  <a:pt x="608951" y="3666759"/>
                </a:cubicBezTo>
                <a:cubicBezTo>
                  <a:pt x="608951" y="3666759"/>
                  <a:pt x="607873" y="3659710"/>
                  <a:pt x="603809" y="3656728"/>
                </a:cubicBezTo>
                <a:cubicBezTo>
                  <a:pt x="606794" y="3652662"/>
                  <a:pt x="602731" y="3649680"/>
                  <a:pt x="602731" y="3649680"/>
                </a:cubicBezTo>
                <a:cubicBezTo>
                  <a:pt x="589877" y="3624604"/>
                  <a:pt x="579801" y="3600002"/>
                  <a:pt x="573010" y="3576248"/>
                </a:cubicBezTo>
                <a:lnTo>
                  <a:pt x="564025" y="3514880"/>
                </a:lnTo>
                <a:lnTo>
                  <a:pt x="564081" y="3514948"/>
                </a:lnTo>
                <a:cubicBezTo>
                  <a:pt x="568144" y="3517930"/>
                  <a:pt x="568144" y="3517930"/>
                  <a:pt x="571128" y="3513864"/>
                </a:cubicBezTo>
                <a:cubicBezTo>
                  <a:pt x="571128" y="3513864"/>
                  <a:pt x="567066" y="3510883"/>
                  <a:pt x="567066" y="3510883"/>
                </a:cubicBezTo>
                <a:cubicBezTo>
                  <a:pt x="567066" y="3510883"/>
                  <a:pt x="567066" y="3510883"/>
                  <a:pt x="563003" y="3507900"/>
                </a:cubicBezTo>
                <a:cubicBezTo>
                  <a:pt x="565987" y="3503834"/>
                  <a:pt x="561925" y="3500852"/>
                  <a:pt x="561925" y="3500852"/>
                </a:cubicBezTo>
                <a:cubicBezTo>
                  <a:pt x="568972" y="3499767"/>
                  <a:pt x="562751" y="3482689"/>
                  <a:pt x="556532" y="3465610"/>
                </a:cubicBezTo>
                <a:cubicBezTo>
                  <a:pt x="549484" y="3466695"/>
                  <a:pt x="554626" y="3476725"/>
                  <a:pt x="554626" y="3476725"/>
                </a:cubicBezTo>
                <a:cubicBezTo>
                  <a:pt x="550562" y="3473743"/>
                  <a:pt x="550562" y="3473743"/>
                  <a:pt x="550562" y="3473743"/>
                </a:cubicBezTo>
                <a:cubicBezTo>
                  <a:pt x="546499" y="3470761"/>
                  <a:pt x="546499" y="3470761"/>
                  <a:pt x="546499" y="3470761"/>
                </a:cubicBezTo>
                <a:cubicBezTo>
                  <a:pt x="546499" y="3470761"/>
                  <a:pt x="547579" y="3477809"/>
                  <a:pt x="547579" y="3477809"/>
                </a:cubicBezTo>
                <a:cubicBezTo>
                  <a:pt x="541358" y="3460730"/>
                  <a:pt x="538374" y="3464797"/>
                  <a:pt x="531075" y="3440669"/>
                </a:cubicBezTo>
                <a:cubicBezTo>
                  <a:pt x="535138" y="3443652"/>
                  <a:pt x="535138" y="3443652"/>
                  <a:pt x="535138" y="3443652"/>
                </a:cubicBezTo>
                <a:cubicBezTo>
                  <a:pt x="535138" y="3443652"/>
                  <a:pt x="535138" y="3443652"/>
                  <a:pt x="536216" y="3450700"/>
                </a:cubicBezTo>
                <a:cubicBezTo>
                  <a:pt x="540280" y="3453682"/>
                  <a:pt x="540280" y="3453682"/>
                  <a:pt x="540280" y="3453682"/>
                </a:cubicBezTo>
                <a:cubicBezTo>
                  <a:pt x="543264" y="3449615"/>
                  <a:pt x="542186" y="3442568"/>
                  <a:pt x="538123" y="3439585"/>
                </a:cubicBezTo>
                <a:cubicBezTo>
                  <a:pt x="538123" y="3439585"/>
                  <a:pt x="541108" y="3435519"/>
                  <a:pt x="537044" y="3432537"/>
                </a:cubicBezTo>
                <a:cubicBezTo>
                  <a:pt x="543013" y="3424405"/>
                  <a:pt x="539777" y="3403260"/>
                  <a:pt x="535463" y="3375066"/>
                </a:cubicBezTo>
                <a:cubicBezTo>
                  <a:pt x="528164" y="3350939"/>
                  <a:pt x="516803" y="3323831"/>
                  <a:pt x="507599" y="3310818"/>
                </a:cubicBezTo>
                <a:cubicBezTo>
                  <a:pt x="507599" y="3310818"/>
                  <a:pt x="507599" y="3310818"/>
                  <a:pt x="510584" y="3306752"/>
                </a:cubicBezTo>
                <a:cubicBezTo>
                  <a:pt x="510584" y="3306752"/>
                  <a:pt x="509504" y="3299704"/>
                  <a:pt x="505441" y="3296721"/>
                </a:cubicBezTo>
                <a:cubicBezTo>
                  <a:pt x="508426" y="3292655"/>
                  <a:pt x="508426" y="3292655"/>
                  <a:pt x="508426" y="3292655"/>
                </a:cubicBezTo>
                <a:cubicBezTo>
                  <a:pt x="504363" y="3289673"/>
                  <a:pt x="504363" y="3289673"/>
                  <a:pt x="504363" y="3289673"/>
                </a:cubicBezTo>
                <a:cubicBezTo>
                  <a:pt x="498143" y="3272595"/>
                  <a:pt x="505190" y="3271511"/>
                  <a:pt x="494908" y="3251449"/>
                </a:cubicBezTo>
                <a:cubicBezTo>
                  <a:pt x="486781" y="3245485"/>
                  <a:pt x="493002" y="3262565"/>
                  <a:pt x="490017" y="3266630"/>
                </a:cubicBezTo>
                <a:cubicBezTo>
                  <a:pt x="490017" y="3266630"/>
                  <a:pt x="485954" y="3263648"/>
                  <a:pt x="485954" y="3263648"/>
                </a:cubicBezTo>
                <a:cubicBezTo>
                  <a:pt x="481892" y="3260666"/>
                  <a:pt x="482970" y="3267715"/>
                  <a:pt x="487033" y="3270697"/>
                </a:cubicBezTo>
                <a:cubicBezTo>
                  <a:pt x="484048" y="3274763"/>
                  <a:pt x="484048" y="3274763"/>
                  <a:pt x="484048" y="3274763"/>
                </a:cubicBezTo>
                <a:cubicBezTo>
                  <a:pt x="477829" y="3257684"/>
                  <a:pt x="474593" y="3236539"/>
                  <a:pt x="472435" y="3222443"/>
                </a:cubicBezTo>
                <a:cubicBezTo>
                  <a:pt x="486531" y="3220275"/>
                  <a:pt x="486531" y="3220275"/>
                  <a:pt x="486531" y="3220275"/>
                </a:cubicBezTo>
                <a:cubicBezTo>
                  <a:pt x="486280" y="3195063"/>
                  <a:pt x="486028" y="3169852"/>
                  <a:pt x="485777" y="3144641"/>
                </a:cubicBezTo>
                <a:cubicBezTo>
                  <a:pt x="478478" y="3120514"/>
                  <a:pt x="467368" y="3118616"/>
                  <a:pt x="463054" y="3090423"/>
                </a:cubicBezTo>
                <a:cubicBezTo>
                  <a:pt x="463881" y="3072259"/>
                  <a:pt x="464709" y="3054097"/>
                  <a:pt x="459316" y="3018855"/>
                </a:cubicBezTo>
                <a:cubicBezTo>
                  <a:pt x="453097" y="3001776"/>
                  <a:pt x="444143" y="3013976"/>
                  <a:pt x="443891" y="2988764"/>
                </a:cubicBezTo>
                <a:cubicBezTo>
                  <a:pt x="437997" y="2903101"/>
                  <a:pt x="409881" y="2813641"/>
                  <a:pt x="408049" y="2730959"/>
                </a:cubicBezTo>
                <a:close/>
                <a:moveTo>
                  <a:pt x="3399718" y="4881102"/>
                </a:moveTo>
                <a:lnTo>
                  <a:pt x="3383906" y="4886958"/>
                </a:lnTo>
                <a:cubicBezTo>
                  <a:pt x="3388720" y="4880941"/>
                  <a:pt x="3391127" y="4877933"/>
                  <a:pt x="3393834" y="4877631"/>
                </a:cubicBezTo>
                <a:close/>
                <a:moveTo>
                  <a:pt x="3521084" y="4838814"/>
                </a:moveTo>
                <a:cubicBezTo>
                  <a:pt x="3335790" y="4848457"/>
                  <a:pt x="3282874" y="4766638"/>
                  <a:pt x="3080720" y="4822008"/>
                </a:cubicBezTo>
                <a:cubicBezTo>
                  <a:pt x="3061463" y="4846075"/>
                  <a:pt x="3116809" y="4850884"/>
                  <a:pt x="3128837" y="4860509"/>
                </a:cubicBezTo>
                <a:cubicBezTo>
                  <a:pt x="3020395" y="4877365"/>
                  <a:pt x="2924848" y="4896983"/>
                  <a:pt x="2828698" y="4913522"/>
                </a:cubicBezTo>
                <a:lnTo>
                  <a:pt x="2706090" y="4931755"/>
                </a:lnTo>
                <a:lnTo>
                  <a:pt x="2664031" y="4934264"/>
                </a:lnTo>
                <a:cubicBezTo>
                  <a:pt x="2588179" y="4936452"/>
                  <a:pt x="2568121" y="4921763"/>
                  <a:pt x="2449063" y="4908006"/>
                </a:cubicBezTo>
                <a:cubicBezTo>
                  <a:pt x="2428595" y="4919551"/>
                  <a:pt x="2390636" y="4893831"/>
                  <a:pt x="2396406" y="4904062"/>
                </a:cubicBezTo>
                <a:cubicBezTo>
                  <a:pt x="2175463" y="4906907"/>
                  <a:pt x="2168769" y="4885932"/>
                  <a:pt x="2009360" y="4829273"/>
                </a:cubicBezTo>
                <a:lnTo>
                  <a:pt x="1903945" y="4785794"/>
                </a:lnTo>
                <a:lnTo>
                  <a:pt x="1842852" y="4776547"/>
                </a:lnTo>
                <a:lnTo>
                  <a:pt x="1846475" y="4777342"/>
                </a:lnTo>
                <a:lnTo>
                  <a:pt x="1840254" y="4778096"/>
                </a:lnTo>
                <a:lnTo>
                  <a:pt x="1825170" y="4787089"/>
                </a:lnTo>
                <a:cubicBezTo>
                  <a:pt x="1826096" y="4788587"/>
                  <a:pt x="1827023" y="4790086"/>
                  <a:pt x="1827949" y="4791584"/>
                </a:cubicBezTo>
                <a:cubicBezTo>
                  <a:pt x="1831892" y="4794838"/>
                  <a:pt x="1838337" y="4798789"/>
                  <a:pt x="1847782" y="4803576"/>
                </a:cubicBezTo>
                <a:lnTo>
                  <a:pt x="1896551" y="4817010"/>
                </a:lnTo>
                <a:lnTo>
                  <a:pt x="1890480" y="4817315"/>
                </a:lnTo>
                <a:cubicBezTo>
                  <a:pt x="1839444" y="4815952"/>
                  <a:pt x="1748732" y="4794147"/>
                  <a:pt x="1697597" y="4768865"/>
                </a:cubicBezTo>
                <a:cubicBezTo>
                  <a:pt x="1704246" y="4769226"/>
                  <a:pt x="1702623" y="4769673"/>
                  <a:pt x="1717544" y="4769947"/>
                </a:cubicBezTo>
                <a:cubicBezTo>
                  <a:pt x="1732465" y="4770221"/>
                  <a:pt x="1786034" y="4790454"/>
                  <a:pt x="1787124" y="4770507"/>
                </a:cubicBezTo>
                <a:cubicBezTo>
                  <a:pt x="1787124" y="4770507"/>
                  <a:pt x="1728064" y="4760515"/>
                  <a:pt x="1718634" y="4750000"/>
                </a:cubicBezTo>
                <a:cubicBezTo>
                  <a:pt x="1718999" y="4743352"/>
                  <a:pt x="1727601" y="4735306"/>
                  <a:pt x="1719726" y="4730053"/>
                </a:cubicBezTo>
                <a:cubicBezTo>
                  <a:pt x="1711852" y="4724801"/>
                  <a:pt x="1687182" y="4722285"/>
                  <a:pt x="1671386" y="4718486"/>
                </a:cubicBezTo>
                <a:cubicBezTo>
                  <a:pt x="1655590" y="4714687"/>
                  <a:pt x="1648737" y="4709602"/>
                  <a:pt x="1624951" y="4707256"/>
                </a:cubicBezTo>
                <a:cubicBezTo>
                  <a:pt x="1601166" y="4704910"/>
                  <a:pt x="1528673" y="4704413"/>
                  <a:pt x="1528673" y="4704413"/>
                </a:cubicBezTo>
                <a:cubicBezTo>
                  <a:pt x="1538101" y="4714928"/>
                  <a:pt x="1577911" y="4738575"/>
                  <a:pt x="1587339" y="4749090"/>
                </a:cubicBezTo>
                <a:cubicBezTo>
                  <a:pt x="1615625" y="4780635"/>
                  <a:pt x="1837279" y="4861940"/>
                  <a:pt x="1748061" y="4847093"/>
                </a:cubicBezTo>
                <a:cubicBezTo>
                  <a:pt x="1905458" y="4895650"/>
                  <a:pt x="1891063" y="4938879"/>
                  <a:pt x="2010746" y="4945376"/>
                </a:cubicBezTo>
                <a:cubicBezTo>
                  <a:pt x="2099691" y="4965209"/>
                  <a:pt x="2177395" y="4996821"/>
                  <a:pt x="2269452" y="5011197"/>
                </a:cubicBezTo>
                <a:lnTo>
                  <a:pt x="2335060" y="4973030"/>
                </a:lnTo>
                <a:lnTo>
                  <a:pt x="2403499" y="4991730"/>
                </a:lnTo>
                <a:lnTo>
                  <a:pt x="2407549" y="4992135"/>
                </a:lnTo>
                <a:lnTo>
                  <a:pt x="2404492" y="4996148"/>
                </a:lnTo>
                <a:lnTo>
                  <a:pt x="2409289" y="4995343"/>
                </a:lnTo>
                <a:lnTo>
                  <a:pt x="2402088" y="4999306"/>
                </a:lnTo>
                <a:lnTo>
                  <a:pt x="2388133" y="5017631"/>
                </a:lnTo>
                <a:lnTo>
                  <a:pt x="2393715" y="5021742"/>
                </a:lnTo>
                <a:cubicBezTo>
                  <a:pt x="2400106" y="5023772"/>
                  <a:pt x="2409882" y="5025425"/>
                  <a:pt x="2423718" y="5026627"/>
                </a:cubicBezTo>
                <a:cubicBezTo>
                  <a:pt x="2563296" y="5000142"/>
                  <a:pt x="2806336" y="5016966"/>
                  <a:pt x="2897797" y="4951980"/>
                </a:cubicBezTo>
                <a:cubicBezTo>
                  <a:pt x="3032546" y="4980846"/>
                  <a:pt x="3193782" y="4951953"/>
                  <a:pt x="3352618" y="4901400"/>
                </a:cubicBezTo>
                <a:cubicBezTo>
                  <a:pt x="3364647" y="4911026"/>
                  <a:pt x="3364647" y="4911026"/>
                  <a:pt x="3364647" y="4911026"/>
                </a:cubicBezTo>
                <a:cubicBezTo>
                  <a:pt x="3364647" y="4911026"/>
                  <a:pt x="3374276" y="4898992"/>
                  <a:pt x="3374276" y="4898992"/>
                </a:cubicBezTo>
                <a:cubicBezTo>
                  <a:pt x="3386306" y="4908617"/>
                  <a:pt x="3417592" y="4894175"/>
                  <a:pt x="3417592" y="4894175"/>
                </a:cubicBezTo>
                <a:cubicBezTo>
                  <a:pt x="3439251" y="4891767"/>
                  <a:pt x="3427222" y="4882140"/>
                  <a:pt x="3405564" y="4884550"/>
                </a:cubicBezTo>
                <a:lnTo>
                  <a:pt x="3399718" y="4881102"/>
                </a:lnTo>
                <a:lnTo>
                  <a:pt x="3421584" y="4873004"/>
                </a:lnTo>
                <a:cubicBezTo>
                  <a:pt x="3464225" y="4863637"/>
                  <a:pt x="3515661" y="4864083"/>
                  <a:pt x="3521084" y="4838814"/>
                </a:cubicBezTo>
                <a:close/>
                <a:moveTo>
                  <a:pt x="3949421" y="430710"/>
                </a:moveTo>
                <a:cubicBezTo>
                  <a:pt x="3887759" y="402245"/>
                  <a:pt x="3854556" y="373780"/>
                  <a:pt x="3797637" y="340572"/>
                </a:cubicBezTo>
                <a:lnTo>
                  <a:pt x="3790066" y="339743"/>
                </a:lnTo>
                <a:lnTo>
                  <a:pt x="3841497" y="378090"/>
                </a:lnTo>
                <a:cubicBezTo>
                  <a:pt x="3859395" y="389526"/>
                  <a:pt x="3878176" y="399868"/>
                  <a:pt x="3898244" y="409898"/>
                </a:cubicBezTo>
                <a:lnTo>
                  <a:pt x="3955847" y="436642"/>
                </a:lnTo>
                <a:close/>
                <a:moveTo>
                  <a:pt x="4420781" y="698159"/>
                </a:moveTo>
                <a:cubicBezTo>
                  <a:pt x="4429674" y="703496"/>
                  <a:pt x="4440347" y="712985"/>
                  <a:pt x="4452205" y="724845"/>
                </a:cubicBezTo>
                <a:cubicBezTo>
                  <a:pt x="4475921" y="748566"/>
                  <a:pt x="4504380" y="777030"/>
                  <a:pt x="4528097" y="800751"/>
                </a:cubicBezTo>
                <a:cubicBezTo>
                  <a:pt x="4532840" y="814983"/>
                  <a:pt x="4509124" y="786518"/>
                  <a:pt x="4509124" y="791262"/>
                </a:cubicBezTo>
                <a:cubicBezTo>
                  <a:pt x="4509124" y="791262"/>
                  <a:pt x="4513867" y="796007"/>
                  <a:pt x="4513867" y="796007"/>
                </a:cubicBezTo>
                <a:cubicBezTo>
                  <a:pt x="4518610" y="800751"/>
                  <a:pt x="4523353" y="800751"/>
                  <a:pt x="4518610" y="805495"/>
                </a:cubicBezTo>
                <a:cubicBezTo>
                  <a:pt x="4518610" y="805495"/>
                  <a:pt x="4518610" y="805495"/>
                  <a:pt x="4513867" y="800751"/>
                </a:cubicBezTo>
                <a:cubicBezTo>
                  <a:pt x="4513867" y="800751"/>
                  <a:pt x="4513867" y="800751"/>
                  <a:pt x="4509124" y="800751"/>
                </a:cubicBezTo>
                <a:cubicBezTo>
                  <a:pt x="4523354" y="814983"/>
                  <a:pt x="4537583" y="829215"/>
                  <a:pt x="4532840" y="833960"/>
                </a:cubicBezTo>
                <a:cubicBezTo>
                  <a:pt x="4518610" y="829215"/>
                  <a:pt x="4494894" y="805495"/>
                  <a:pt x="4485408" y="800751"/>
                </a:cubicBezTo>
                <a:cubicBezTo>
                  <a:pt x="4485408" y="800751"/>
                  <a:pt x="4485408" y="800751"/>
                  <a:pt x="4490151" y="805495"/>
                </a:cubicBezTo>
                <a:cubicBezTo>
                  <a:pt x="4494894" y="810239"/>
                  <a:pt x="4494894" y="810239"/>
                  <a:pt x="4499637" y="814983"/>
                </a:cubicBezTo>
                <a:lnTo>
                  <a:pt x="4499285" y="814983"/>
                </a:lnTo>
                <a:lnTo>
                  <a:pt x="4598469" y="907950"/>
                </a:lnTo>
                <a:cubicBezTo>
                  <a:pt x="4690471" y="996015"/>
                  <a:pt x="4764589" y="1099422"/>
                  <a:pt x="4848151" y="1191539"/>
                </a:cubicBezTo>
                <a:cubicBezTo>
                  <a:pt x="4936663" y="1289814"/>
                  <a:pt x="5020712" y="1387387"/>
                  <a:pt x="5102178" y="1486841"/>
                </a:cubicBezTo>
                <a:cubicBezTo>
                  <a:pt x="5146028" y="1540690"/>
                  <a:pt x="5175701" y="1589753"/>
                  <a:pt x="5201678" y="1652894"/>
                </a:cubicBezTo>
                <a:cubicBezTo>
                  <a:pt x="5200769" y="1661226"/>
                  <a:pt x="5210679" y="1667494"/>
                  <a:pt x="5203719" y="1675815"/>
                </a:cubicBezTo>
                <a:cubicBezTo>
                  <a:pt x="5196760" y="1684135"/>
                  <a:pt x="5189725" y="1679261"/>
                  <a:pt x="5182593" y="1673297"/>
                </a:cubicBezTo>
                <a:cubicBezTo>
                  <a:pt x="5175461" y="1667331"/>
                  <a:pt x="5170209" y="1663949"/>
                  <a:pt x="5161283" y="1662544"/>
                </a:cubicBezTo>
                <a:cubicBezTo>
                  <a:pt x="5137607" y="1643751"/>
                  <a:pt x="5114428" y="1624364"/>
                  <a:pt x="5090752" y="1605569"/>
                </a:cubicBezTo>
                <a:cubicBezTo>
                  <a:pt x="5097748" y="1645513"/>
                  <a:pt x="5106437" y="1685168"/>
                  <a:pt x="5116039" y="1724656"/>
                </a:cubicBezTo>
                <a:lnTo>
                  <a:pt x="5124305" y="1756382"/>
                </a:lnTo>
                <a:lnTo>
                  <a:pt x="5139976" y="1788120"/>
                </a:lnTo>
                <a:cubicBezTo>
                  <a:pt x="5148276" y="1805317"/>
                  <a:pt x="5156577" y="1823108"/>
                  <a:pt x="5163692" y="1839712"/>
                </a:cubicBezTo>
                <a:cubicBezTo>
                  <a:pt x="5177921" y="1872921"/>
                  <a:pt x="5187408" y="1910874"/>
                  <a:pt x="5187408" y="1929850"/>
                </a:cubicBezTo>
                <a:cubicBezTo>
                  <a:pt x="5177921" y="1925106"/>
                  <a:pt x="5168435" y="1906129"/>
                  <a:pt x="5158948" y="1882409"/>
                </a:cubicBezTo>
                <a:cubicBezTo>
                  <a:pt x="5156577" y="1870548"/>
                  <a:pt x="5153019" y="1858688"/>
                  <a:pt x="5148869" y="1848607"/>
                </a:cubicBezTo>
                <a:lnTo>
                  <a:pt x="5147842" y="1846866"/>
                </a:lnTo>
                <a:lnTo>
                  <a:pt x="5206063" y="2078796"/>
                </a:lnTo>
                <a:cubicBezTo>
                  <a:pt x="5213734" y="2115516"/>
                  <a:pt x="5244056" y="2134817"/>
                  <a:pt x="5244682" y="2172715"/>
                </a:cubicBezTo>
                <a:cubicBezTo>
                  <a:pt x="5254763" y="2193269"/>
                  <a:pt x="5265936" y="2213725"/>
                  <a:pt x="5275424" y="2233783"/>
                </a:cubicBezTo>
                <a:cubicBezTo>
                  <a:pt x="5280264" y="2244903"/>
                  <a:pt x="5282231" y="2254628"/>
                  <a:pt x="5281021" y="2265737"/>
                </a:cubicBezTo>
                <a:cubicBezTo>
                  <a:pt x="5280415" y="2271291"/>
                  <a:pt x="5280404" y="2277343"/>
                  <a:pt x="5279799" y="2282898"/>
                </a:cubicBezTo>
                <a:cubicBezTo>
                  <a:pt x="5273834" y="2290030"/>
                  <a:pt x="5262920" y="2291002"/>
                  <a:pt x="5258467" y="2284248"/>
                </a:cubicBezTo>
                <a:cubicBezTo>
                  <a:pt x="5251541" y="2274413"/>
                  <a:pt x="5241739" y="2263186"/>
                  <a:pt x="5230242" y="2257609"/>
                </a:cubicBezTo>
                <a:cubicBezTo>
                  <a:pt x="5229259" y="2252746"/>
                  <a:pt x="5228275" y="2247884"/>
                  <a:pt x="5226698" y="2242524"/>
                </a:cubicBezTo>
                <a:cubicBezTo>
                  <a:pt x="5216141" y="2210460"/>
                  <a:pt x="5205585" y="2178398"/>
                  <a:pt x="5196118" y="2146238"/>
                </a:cubicBezTo>
                <a:cubicBezTo>
                  <a:pt x="5183984" y="2108816"/>
                  <a:pt x="5171656" y="2069209"/>
                  <a:pt x="5144133" y="2038108"/>
                </a:cubicBezTo>
                <a:cubicBezTo>
                  <a:pt x="5143214" y="2052491"/>
                  <a:pt x="5133249" y="2076481"/>
                  <a:pt x="5143364" y="2078880"/>
                </a:cubicBezTo>
                <a:cubicBezTo>
                  <a:pt x="5168553" y="2083787"/>
                  <a:pt x="5162069" y="2103616"/>
                  <a:pt x="5170974" y="2117125"/>
                </a:cubicBezTo>
                <a:cubicBezTo>
                  <a:pt x="5157011" y="2102417"/>
                  <a:pt x="5141407" y="2118659"/>
                  <a:pt x="5127629" y="2112185"/>
                </a:cubicBezTo>
                <a:cubicBezTo>
                  <a:pt x="5143546" y="2142670"/>
                  <a:pt x="5157875" y="2173847"/>
                  <a:pt x="5164260" y="2208481"/>
                </a:cubicBezTo>
                <a:cubicBezTo>
                  <a:pt x="5168484" y="2231208"/>
                  <a:pt x="5177377" y="2250767"/>
                  <a:pt x="5189944" y="2268349"/>
                </a:cubicBezTo>
                <a:cubicBezTo>
                  <a:pt x="5178305" y="2285888"/>
                  <a:pt x="5188776" y="2310808"/>
                  <a:pt x="5190623" y="2331545"/>
                </a:cubicBezTo>
                <a:cubicBezTo>
                  <a:pt x="5211218" y="2408368"/>
                  <a:pt x="5224475" y="2483094"/>
                  <a:pt x="5226018" y="2562164"/>
                </a:cubicBezTo>
                <a:cubicBezTo>
                  <a:pt x="5226579" y="2580817"/>
                  <a:pt x="5230414" y="2599176"/>
                  <a:pt x="5241696" y="2614673"/>
                </a:cubicBezTo>
                <a:cubicBezTo>
                  <a:pt x="5262939" y="2661736"/>
                  <a:pt x="5263057" y="2706279"/>
                  <a:pt x="5260386" y="2756572"/>
                </a:cubicBezTo>
                <a:cubicBezTo>
                  <a:pt x="5238684" y="2852564"/>
                  <a:pt x="5209850" y="2942591"/>
                  <a:pt x="5209371" y="3042193"/>
                </a:cubicBezTo>
                <a:cubicBezTo>
                  <a:pt x="5206572" y="3053994"/>
                  <a:pt x="5197927" y="3061914"/>
                  <a:pt x="5193345" y="3072224"/>
                </a:cubicBezTo>
                <a:cubicBezTo>
                  <a:pt x="5186472" y="3087687"/>
                  <a:pt x="5184158" y="3104945"/>
                  <a:pt x="5176194" y="3120506"/>
                </a:cubicBezTo>
                <a:cubicBezTo>
                  <a:pt x="5165372" y="3233680"/>
                  <a:pt x="5144070" y="3327986"/>
                  <a:pt x="5074852" y="3421611"/>
                </a:cubicBezTo>
                <a:cubicBezTo>
                  <a:pt x="5071373" y="3425770"/>
                  <a:pt x="5074928" y="3434805"/>
                  <a:pt x="5062338" y="3429326"/>
                </a:cubicBezTo>
                <a:cubicBezTo>
                  <a:pt x="5034188" y="3415882"/>
                  <a:pt x="5035550" y="3431162"/>
                  <a:pt x="5039460" y="3462718"/>
                </a:cubicBezTo>
                <a:cubicBezTo>
                  <a:pt x="5041319" y="3477403"/>
                  <a:pt x="5034640" y="3495049"/>
                  <a:pt x="5016279" y="3498885"/>
                </a:cubicBezTo>
                <a:cubicBezTo>
                  <a:pt x="5007451" y="3498571"/>
                  <a:pt x="5004080" y="3497772"/>
                  <a:pt x="4994062" y="3496464"/>
                </a:cubicBezTo>
                <a:cubicBezTo>
                  <a:pt x="4976210" y="3493654"/>
                  <a:pt x="4964420" y="3484803"/>
                  <a:pt x="4960604" y="3509895"/>
                </a:cubicBezTo>
                <a:cubicBezTo>
                  <a:pt x="4964938" y="3527660"/>
                  <a:pt x="4958162" y="3544216"/>
                  <a:pt x="4960906" y="3562674"/>
                </a:cubicBezTo>
                <a:cubicBezTo>
                  <a:pt x="4962958" y="3579542"/>
                  <a:pt x="4962234" y="3596108"/>
                  <a:pt x="4962103" y="3613171"/>
                </a:cubicBezTo>
                <a:cubicBezTo>
                  <a:pt x="4965658" y="3622205"/>
                  <a:pt x="4968025" y="3630246"/>
                  <a:pt x="4967214" y="3639668"/>
                </a:cubicBezTo>
                <a:cubicBezTo>
                  <a:pt x="4974843" y="3645039"/>
                  <a:pt x="4971386" y="3637097"/>
                  <a:pt x="4976745" y="3635519"/>
                </a:cubicBezTo>
                <a:cubicBezTo>
                  <a:pt x="4982408" y="3631165"/>
                  <a:pt x="4990048" y="3630484"/>
                  <a:pt x="4996597" y="3629901"/>
                </a:cubicBezTo>
                <a:cubicBezTo>
                  <a:pt x="5013466" y="3627848"/>
                  <a:pt x="5008581" y="3640934"/>
                  <a:pt x="5017593" y="3649483"/>
                </a:cubicBezTo>
                <a:cubicBezTo>
                  <a:pt x="5026573" y="3676185"/>
                  <a:pt x="5025740" y="3697711"/>
                  <a:pt x="5006158" y="3718708"/>
                </a:cubicBezTo>
                <a:cubicBezTo>
                  <a:pt x="4981486" y="3756659"/>
                  <a:pt x="4970105" y="3795626"/>
                  <a:pt x="4958022" y="3839056"/>
                </a:cubicBezTo>
                <a:cubicBezTo>
                  <a:pt x="4953429" y="3855417"/>
                  <a:pt x="4949139" y="3869000"/>
                  <a:pt x="4963900" y="3880336"/>
                </a:cubicBezTo>
                <a:cubicBezTo>
                  <a:pt x="4978661" y="3891674"/>
                  <a:pt x="4990581" y="3883461"/>
                  <a:pt x="5004380" y="3877831"/>
                </a:cubicBezTo>
                <a:cubicBezTo>
                  <a:pt x="5029397" y="3868452"/>
                  <a:pt x="5050654" y="3853908"/>
                  <a:pt x="5073196" y="3841448"/>
                </a:cubicBezTo>
                <a:cubicBezTo>
                  <a:pt x="5058833" y="3883982"/>
                  <a:pt x="5026047" y="3911105"/>
                  <a:pt x="4988612" y="3929290"/>
                </a:cubicBezTo>
                <a:cubicBezTo>
                  <a:pt x="4898162" y="3969800"/>
                  <a:pt x="4862337" y="4030748"/>
                  <a:pt x="4813284" y="4109924"/>
                </a:cubicBezTo>
                <a:cubicBezTo>
                  <a:pt x="4808410" y="4116959"/>
                  <a:pt x="4810668" y="4129959"/>
                  <a:pt x="4815423" y="4133936"/>
                </a:cubicBezTo>
                <a:cubicBezTo>
                  <a:pt x="4867422" y="4180459"/>
                  <a:pt x="4829166" y="4214120"/>
                  <a:pt x="4790133" y="4239049"/>
                </a:cubicBezTo>
                <a:cubicBezTo>
                  <a:pt x="4683461" y="4307405"/>
                  <a:pt x="4600985" y="4381859"/>
                  <a:pt x="4495415" y="4444068"/>
                </a:cubicBezTo>
                <a:cubicBezTo>
                  <a:pt x="4389846" y="4506277"/>
                  <a:pt x="4297461" y="4574461"/>
                  <a:pt x="4223174" y="4672937"/>
                </a:cubicBezTo>
                <a:cubicBezTo>
                  <a:pt x="4218700" y="4678286"/>
                  <a:pt x="4210757" y="4681744"/>
                  <a:pt x="4205592" y="4685505"/>
                </a:cubicBezTo>
                <a:cubicBezTo>
                  <a:pt x="4164884" y="4703982"/>
                  <a:pt x="4152218" y="4740864"/>
                  <a:pt x="4122500" y="4771564"/>
                </a:cubicBezTo>
                <a:cubicBezTo>
                  <a:pt x="4005896" y="4845757"/>
                  <a:pt x="3880303" y="4899298"/>
                  <a:pt x="3757077" y="4960880"/>
                </a:cubicBezTo>
                <a:cubicBezTo>
                  <a:pt x="3715472" y="4981637"/>
                  <a:pt x="3675260" y="4999521"/>
                  <a:pt x="3632964" y="5018690"/>
                </a:cubicBezTo>
                <a:cubicBezTo>
                  <a:pt x="3424561" y="5112061"/>
                  <a:pt x="3221041" y="5192345"/>
                  <a:pt x="2993102" y="5226950"/>
                </a:cubicBezTo>
                <a:cubicBezTo>
                  <a:pt x="2948644" y="5234212"/>
                  <a:pt x="2902685" y="5249306"/>
                  <a:pt x="2858021" y="5260436"/>
                </a:cubicBezTo>
                <a:cubicBezTo>
                  <a:pt x="2828444" y="5268020"/>
                  <a:pt x="2798272" y="5275109"/>
                  <a:pt x="2771656" y="5291231"/>
                </a:cubicBezTo>
                <a:cubicBezTo>
                  <a:pt x="2680418" y="5273506"/>
                  <a:pt x="2588370" y="5265203"/>
                  <a:pt x="2496128" y="5254718"/>
                </a:cubicBezTo>
                <a:cubicBezTo>
                  <a:pt x="2427789" y="5247054"/>
                  <a:pt x="2361318" y="5248025"/>
                  <a:pt x="2292752" y="5256333"/>
                </a:cubicBezTo>
                <a:cubicBezTo>
                  <a:pt x="2246512" y="5262101"/>
                  <a:pt x="2208430" y="5254493"/>
                  <a:pt x="2166404" y="5233484"/>
                </a:cubicBezTo>
                <a:cubicBezTo>
                  <a:pt x="2106539" y="5203613"/>
                  <a:pt x="2040285" y="5194663"/>
                  <a:pt x="1976139" y="5172325"/>
                </a:cubicBezTo>
                <a:cubicBezTo>
                  <a:pt x="1801250" y="5110895"/>
                  <a:pt x="1620386" y="5062650"/>
                  <a:pt x="1448492" y="4991603"/>
                </a:cubicBezTo>
                <a:cubicBezTo>
                  <a:pt x="1424815" y="4972810"/>
                  <a:pt x="1397443" y="4968098"/>
                  <a:pt x="1368288" y="4961894"/>
                </a:cubicBezTo>
                <a:cubicBezTo>
                  <a:pt x="1341727" y="4947758"/>
                  <a:pt x="1315068" y="4932532"/>
                  <a:pt x="1287911" y="4917899"/>
                </a:cubicBezTo>
                <a:cubicBezTo>
                  <a:pt x="1275517" y="4914602"/>
                  <a:pt x="1266213" y="4902780"/>
                  <a:pt x="1271789" y="4891282"/>
                </a:cubicBezTo>
                <a:cubicBezTo>
                  <a:pt x="1281050" y="4871755"/>
                  <a:pt x="1299670" y="4889349"/>
                  <a:pt x="1313481" y="4877667"/>
                </a:cubicBezTo>
                <a:cubicBezTo>
                  <a:pt x="1314572" y="4877571"/>
                  <a:pt x="1316257" y="4877970"/>
                  <a:pt x="1317349" y="4877873"/>
                </a:cubicBezTo>
                <a:cubicBezTo>
                  <a:pt x="1331430" y="4881569"/>
                  <a:pt x="1344916" y="4884768"/>
                  <a:pt x="1358596" y="4890150"/>
                </a:cubicBezTo>
                <a:cubicBezTo>
                  <a:pt x="1367826" y="4888778"/>
                  <a:pt x="1375260" y="4891966"/>
                  <a:pt x="1380803" y="4898624"/>
                </a:cubicBezTo>
                <a:cubicBezTo>
                  <a:pt x="1390129" y="4898342"/>
                  <a:pt x="1400633" y="4905108"/>
                  <a:pt x="1406209" y="4893610"/>
                </a:cubicBezTo>
                <a:cubicBezTo>
                  <a:pt x="1412283" y="4881518"/>
                  <a:pt x="1402374" y="4875250"/>
                  <a:pt x="1395642" y="4867599"/>
                </a:cubicBezTo>
                <a:cubicBezTo>
                  <a:pt x="1393167" y="4864519"/>
                  <a:pt x="1389699" y="4862628"/>
                  <a:pt x="1386326" y="4861828"/>
                </a:cubicBezTo>
                <a:cubicBezTo>
                  <a:pt x="1383949" y="4859839"/>
                  <a:pt x="1380978" y="4857354"/>
                  <a:pt x="1378600" y="4855366"/>
                </a:cubicBezTo>
                <a:cubicBezTo>
                  <a:pt x="1373954" y="4846429"/>
                  <a:pt x="1359776" y="4841640"/>
                  <a:pt x="1365158" y="4827960"/>
                </a:cubicBezTo>
                <a:cubicBezTo>
                  <a:pt x="1343762" y="4810064"/>
                  <a:pt x="1317190" y="4801980"/>
                  <a:pt x="1291114" y="4793302"/>
                </a:cubicBezTo>
                <a:cubicBezTo>
                  <a:pt x="1276936" y="4788514"/>
                  <a:pt x="1262261" y="4784320"/>
                  <a:pt x="1249856" y="4787076"/>
                </a:cubicBezTo>
                <a:cubicBezTo>
                  <a:pt x="1185559" y="4738348"/>
                  <a:pt x="1123252" y="4687243"/>
                  <a:pt x="1062338" y="4633263"/>
                </a:cubicBezTo>
                <a:cubicBezTo>
                  <a:pt x="978743" y="4559302"/>
                  <a:pt x="905575" y="4478910"/>
                  <a:pt x="829533" y="4397126"/>
                </a:cubicBezTo>
                <a:cubicBezTo>
                  <a:pt x="765670" y="4328557"/>
                  <a:pt x="688634" y="4247962"/>
                  <a:pt x="642256" y="4165735"/>
                </a:cubicBezTo>
                <a:cubicBezTo>
                  <a:pt x="607646" y="4104461"/>
                  <a:pt x="585202" y="4062456"/>
                  <a:pt x="538671" y="4009395"/>
                </a:cubicBezTo>
                <a:cubicBezTo>
                  <a:pt x="520852" y="3988431"/>
                  <a:pt x="504805" y="3975009"/>
                  <a:pt x="481237" y="3951256"/>
                </a:cubicBezTo>
                <a:cubicBezTo>
                  <a:pt x="458167" y="3926908"/>
                  <a:pt x="484255" y="3873979"/>
                  <a:pt x="462965" y="3906679"/>
                </a:cubicBezTo>
                <a:cubicBezTo>
                  <a:pt x="441081" y="3938881"/>
                  <a:pt x="451897" y="3992373"/>
                  <a:pt x="470396" y="4020978"/>
                </a:cubicBezTo>
                <a:cubicBezTo>
                  <a:pt x="526683" y="4109473"/>
                  <a:pt x="569918" y="4174928"/>
                  <a:pt x="650153" y="4242038"/>
                </a:cubicBezTo>
                <a:cubicBezTo>
                  <a:pt x="669874" y="4253482"/>
                  <a:pt x="686341" y="4308671"/>
                  <a:pt x="703760" y="4331322"/>
                </a:cubicBezTo>
                <a:cubicBezTo>
                  <a:pt x="698303" y="4331808"/>
                  <a:pt x="692554" y="4329019"/>
                  <a:pt x="687206" y="4324546"/>
                </a:cubicBezTo>
                <a:cubicBezTo>
                  <a:pt x="682645" y="4322752"/>
                  <a:pt x="676399" y="4320558"/>
                  <a:pt x="671439" y="4320450"/>
                </a:cubicBezTo>
                <a:cubicBezTo>
                  <a:pt x="634135" y="4321572"/>
                  <a:pt x="589000" y="4210081"/>
                  <a:pt x="558776" y="4191872"/>
                </a:cubicBezTo>
                <a:cubicBezTo>
                  <a:pt x="582030" y="4224455"/>
                  <a:pt x="626592" y="4323344"/>
                  <a:pt x="649350" y="4356521"/>
                </a:cubicBezTo>
                <a:cubicBezTo>
                  <a:pt x="669957" y="4371737"/>
                  <a:pt x="687084" y="4391113"/>
                  <a:pt x="699446" y="4412564"/>
                </a:cubicBezTo>
                <a:cubicBezTo>
                  <a:pt x="709237" y="4429844"/>
                  <a:pt x="726969" y="4443665"/>
                  <a:pt x="712153" y="4462587"/>
                </a:cubicBezTo>
                <a:cubicBezTo>
                  <a:pt x="701216" y="4475662"/>
                  <a:pt x="641352" y="4390236"/>
                  <a:pt x="625391" y="4383957"/>
                </a:cubicBezTo>
                <a:cubicBezTo>
                  <a:pt x="570571" y="4361338"/>
                  <a:pt x="474087" y="4173564"/>
                  <a:pt x="456085" y="4144364"/>
                </a:cubicBezTo>
                <a:cubicBezTo>
                  <a:pt x="430270" y="4101559"/>
                  <a:pt x="379540" y="3902559"/>
                  <a:pt x="356005" y="3860651"/>
                </a:cubicBezTo>
                <a:cubicBezTo>
                  <a:pt x="295094" y="3751116"/>
                  <a:pt x="333551" y="3824697"/>
                  <a:pt x="303708" y="3705794"/>
                </a:cubicBezTo>
                <a:cubicBezTo>
                  <a:pt x="308031" y="3674057"/>
                  <a:pt x="275324" y="3547707"/>
                  <a:pt x="275141" y="3539473"/>
                </a:cubicBezTo>
                <a:cubicBezTo>
                  <a:pt x="276827" y="3539872"/>
                  <a:pt x="281863" y="3497620"/>
                  <a:pt x="286759" y="3478482"/>
                </a:cubicBezTo>
                <a:cubicBezTo>
                  <a:pt x="290791" y="3443469"/>
                  <a:pt x="288566" y="3412314"/>
                  <a:pt x="291010" y="3377994"/>
                </a:cubicBezTo>
                <a:cubicBezTo>
                  <a:pt x="288740" y="3371045"/>
                  <a:pt x="289746" y="3363805"/>
                  <a:pt x="292837" y="3355279"/>
                </a:cubicBezTo>
                <a:cubicBezTo>
                  <a:pt x="291065" y="3347736"/>
                  <a:pt x="293270" y="3335438"/>
                  <a:pt x="286224" y="3336616"/>
                </a:cubicBezTo>
                <a:cubicBezTo>
                  <a:pt x="279178" y="3337794"/>
                  <a:pt x="276973" y="3350092"/>
                  <a:pt x="273386" y="3359212"/>
                </a:cubicBezTo>
                <a:cubicBezTo>
                  <a:pt x="272585" y="3362583"/>
                  <a:pt x="271786" y="3365955"/>
                  <a:pt x="271580" y="3369823"/>
                </a:cubicBezTo>
                <a:cubicBezTo>
                  <a:pt x="270186" y="3372698"/>
                  <a:pt x="269386" y="3376070"/>
                  <a:pt x="268587" y="3379441"/>
                </a:cubicBezTo>
                <a:cubicBezTo>
                  <a:pt x="263907" y="3388659"/>
                  <a:pt x="263485" y="3402447"/>
                  <a:pt x="254948" y="3405409"/>
                </a:cubicBezTo>
                <a:cubicBezTo>
                  <a:pt x="249155" y="3426826"/>
                  <a:pt x="247134" y="3447358"/>
                  <a:pt x="246203" y="3467793"/>
                </a:cubicBezTo>
                <a:cubicBezTo>
                  <a:pt x="224658" y="3423508"/>
                  <a:pt x="206882" y="3378336"/>
                  <a:pt x="199136" y="3328422"/>
                </a:cubicBezTo>
                <a:cubicBezTo>
                  <a:pt x="196974" y="3316514"/>
                  <a:pt x="198391" y="3301536"/>
                  <a:pt x="195636" y="3289130"/>
                </a:cubicBezTo>
                <a:cubicBezTo>
                  <a:pt x="194749" y="3285359"/>
                  <a:pt x="193270" y="3281090"/>
                  <a:pt x="191292" y="3277416"/>
                </a:cubicBezTo>
                <a:cubicBezTo>
                  <a:pt x="179222" y="3259239"/>
                  <a:pt x="240703" y="3165204"/>
                  <a:pt x="224352" y="3154560"/>
                </a:cubicBezTo>
                <a:cubicBezTo>
                  <a:pt x="215631" y="3149286"/>
                  <a:pt x="242781" y="3058859"/>
                  <a:pt x="235054" y="3052396"/>
                </a:cubicBezTo>
                <a:cubicBezTo>
                  <a:pt x="221287" y="3039872"/>
                  <a:pt x="209400" y="3029930"/>
                  <a:pt x="214047" y="3038867"/>
                </a:cubicBezTo>
                <a:cubicBezTo>
                  <a:pt x="217406" y="3101273"/>
                  <a:pt x="199972" y="3195785"/>
                  <a:pt x="142718" y="3256990"/>
                </a:cubicBezTo>
                <a:cubicBezTo>
                  <a:pt x="109423" y="3290759"/>
                  <a:pt x="99896" y="3128241"/>
                  <a:pt x="107388" y="3045617"/>
                </a:cubicBezTo>
                <a:cubicBezTo>
                  <a:pt x="116782" y="2953471"/>
                  <a:pt x="34772" y="2934374"/>
                  <a:pt x="65445" y="2815581"/>
                </a:cubicBezTo>
                <a:cubicBezTo>
                  <a:pt x="81332" y="2753109"/>
                  <a:pt x="78959" y="2640010"/>
                  <a:pt x="75319" y="2568277"/>
                </a:cubicBezTo>
                <a:cubicBezTo>
                  <a:pt x="71095" y="2545552"/>
                  <a:pt x="70423" y="2587415"/>
                  <a:pt x="61324" y="2571724"/>
                </a:cubicBezTo>
                <a:cubicBezTo>
                  <a:pt x="61628" y="2568947"/>
                  <a:pt x="62524" y="2566667"/>
                  <a:pt x="63324" y="2563296"/>
                </a:cubicBezTo>
                <a:cubicBezTo>
                  <a:pt x="69042" y="2528682"/>
                  <a:pt x="69594" y="2497831"/>
                  <a:pt x="73226" y="2464504"/>
                </a:cubicBezTo>
                <a:cubicBezTo>
                  <a:pt x="72048" y="2457458"/>
                  <a:pt x="73053" y="2450218"/>
                  <a:pt x="76144" y="2441692"/>
                </a:cubicBezTo>
                <a:cubicBezTo>
                  <a:pt x="76058" y="2434549"/>
                  <a:pt x="78263" y="2422251"/>
                  <a:pt x="72903" y="2423829"/>
                </a:cubicBezTo>
                <a:cubicBezTo>
                  <a:pt x="67543" y="2425406"/>
                  <a:pt x="64743" y="2437207"/>
                  <a:pt x="61750" y="2446825"/>
                </a:cubicBezTo>
                <a:cubicBezTo>
                  <a:pt x="60950" y="2450196"/>
                  <a:pt x="60151" y="2453568"/>
                  <a:pt x="59945" y="2457437"/>
                </a:cubicBezTo>
                <a:cubicBezTo>
                  <a:pt x="59145" y="2460808"/>
                  <a:pt x="58346" y="2464180"/>
                  <a:pt x="57546" y="2467551"/>
                </a:cubicBezTo>
                <a:cubicBezTo>
                  <a:pt x="53958" y="2476671"/>
                  <a:pt x="52445" y="2490558"/>
                  <a:pt x="45593" y="2493918"/>
                </a:cubicBezTo>
                <a:cubicBezTo>
                  <a:pt x="38201" y="2522079"/>
                  <a:pt x="36071" y="2547571"/>
                  <a:pt x="33445" y="2573658"/>
                </a:cubicBezTo>
                <a:cubicBezTo>
                  <a:pt x="32331" y="2585859"/>
                  <a:pt x="31217" y="2598059"/>
                  <a:pt x="31995" y="2606790"/>
                </a:cubicBezTo>
                <a:cubicBezTo>
                  <a:pt x="28613" y="2612042"/>
                  <a:pt x="23446" y="2615802"/>
                  <a:pt x="15905" y="2617574"/>
                </a:cubicBezTo>
                <a:cubicBezTo>
                  <a:pt x="13127" y="2617272"/>
                  <a:pt x="11441" y="2616872"/>
                  <a:pt x="9453" y="2619249"/>
                </a:cubicBezTo>
                <a:cubicBezTo>
                  <a:pt x="-26868" y="2625235"/>
                  <a:pt x="51062" y="2104544"/>
                  <a:pt x="81429" y="2099639"/>
                </a:cubicBezTo>
                <a:cubicBezTo>
                  <a:pt x="103161" y="2096603"/>
                  <a:pt x="110823" y="2083819"/>
                  <a:pt x="113244" y="2061601"/>
                </a:cubicBezTo>
                <a:cubicBezTo>
                  <a:pt x="118789" y="2012703"/>
                  <a:pt x="127632" y="1895853"/>
                  <a:pt x="163706" y="1862387"/>
                </a:cubicBezTo>
                <a:cubicBezTo>
                  <a:pt x="223131" y="1807040"/>
                  <a:pt x="251121" y="1744591"/>
                  <a:pt x="271700" y="1666850"/>
                </a:cubicBezTo>
                <a:cubicBezTo>
                  <a:pt x="287478" y="1609339"/>
                  <a:pt x="318127" y="1558204"/>
                  <a:pt x="344118" y="1504185"/>
                </a:cubicBezTo>
                <a:cubicBezTo>
                  <a:pt x="352591" y="1481978"/>
                  <a:pt x="372951" y="1469713"/>
                  <a:pt x="381424" y="1447506"/>
                </a:cubicBezTo>
                <a:cubicBezTo>
                  <a:pt x="375352" y="1404043"/>
                  <a:pt x="393367" y="1371635"/>
                  <a:pt x="411393" y="1333176"/>
                </a:cubicBezTo>
                <a:cubicBezTo>
                  <a:pt x="415330" y="1241517"/>
                  <a:pt x="449069" y="1181857"/>
                  <a:pt x="519809" y="1123849"/>
                </a:cubicBezTo>
                <a:cubicBezTo>
                  <a:pt x="561836" y="1089303"/>
                  <a:pt x="603258" y="1060311"/>
                  <a:pt x="641611" y="1027741"/>
                </a:cubicBezTo>
                <a:cubicBezTo>
                  <a:pt x="640811" y="1031113"/>
                  <a:pt x="638920" y="1034582"/>
                  <a:pt x="636434" y="1037554"/>
                </a:cubicBezTo>
                <a:cubicBezTo>
                  <a:pt x="619629" y="1058852"/>
                  <a:pt x="621465" y="1085642"/>
                  <a:pt x="617055" y="1110237"/>
                </a:cubicBezTo>
                <a:cubicBezTo>
                  <a:pt x="623009" y="1109156"/>
                  <a:pt x="628964" y="1108076"/>
                  <a:pt x="635416" y="1106401"/>
                </a:cubicBezTo>
                <a:cubicBezTo>
                  <a:pt x="663405" y="1099507"/>
                  <a:pt x="689924" y="1082294"/>
                  <a:pt x="698299" y="1058996"/>
                </a:cubicBezTo>
                <a:cubicBezTo>
                  <a:pt x="709366" y="1028857"/>
                  <a:pt x="715775" y="995833"/>
                  <a:pt x="724562" y="964798"/>
                </a:cubicBezTo>
                <a:cubicBezTo>
                  <a:pt x="725665" y="958649"/>
                  <a:pt x="726864" y="953591"/>
                  <a:pt x="730841" y="948836"/>
                </a:cubicBezTo>
                <a:lnTo>
                  <a:pt x="731338" y="948243"/>
                </a:lnTo>
                <a:cubicBezTo>
                  <a:pt x="733035" y="942591"/>
                  <a:pt x="730561" y="939511"/>
                  <a:pt x="728183" y="937522"/>
                </a:cubicBezTo>
                <a:cubicBezTo>
                  <a:pt x="732063" y="931676"/>
                  <a:pt x="736440" y="925236"/>
                  <a:pt x="740319" y="919390"/>
                </a:cubicBezTo>
                <a:cubicBezTo>
                  <a:pt x="832146" y="776997"/>
                  <a:pt x="939511" y="654673"/>
                  <a:pt x="1096595" y="577974"/>
                </a:cubicBezTo>
                <a:cubicBezTo>
                  <a:pt x="1134028" y="559789"/>
                  <a:pt x="1142922" y="523793"/>
                  <a:pt x="1185186" y="522778"/>
                </a:cubicBezTo>
                <a:cubicBezTo>
                  <a:pt x="1218988" y="537919"/>
                  <a:pt x="1239542" y="527837"/>
                  <a:pt x="1255872" y="495030"/>
                </a:cubicBezTo>
                <a:cubicBezTo>
                  <a:pt x="1265727" y="476000"/>
                  <a:pt x="1257138" y="453663"/>
                  <a:pt x="1254890" y="434611"/>
                </a:cubicBezTo>
                <a:cubicBezTo>
                  <a:pt x="1252643" y="415560"/>
                  <a:pt x="1256847" y="394833"/>
                  <a:pt x="1268378" y="382255"/>
                </a:cubicBezTo>
                <a:cubicBezTo>
                  <a:pt x="1351288" y="287962"/>
                  <a:pt x="1498128" y="170371"/>
                  <a:pt x="1604292" y="108660"/>
                </a:cubicBezTo>
                <a:cubicBezTo>
                  <a:pt x="1665964" y="72364"/>
                  <a:pt x="1690040" y="89470"/>
                  <a:pt x="1696101" y="138985"/>
                </a:cubicBezTo>
                <a:cubicBezTo>
                  <a:pt x="1682204" y="143524"/>
                  <a:pt x="1657598" y="145166"/>
                  <a:pt x="1659565" y="154891"/>
                </a:cubicBezTo>
                <a:cubicBezTo>
                  <a:pt x="1665670" y="180200"/>
                  <a:pt x="1644435" y="182641"/>
                  <a:pt x="1636275" y="196020"/>
                </a:cubicBezTo>
                <a:cubicBezTo>
                  <a:pt x="1643452" y="177779"/>
                  <a:pt x="1622433" y="170299"/>
                  <a:pt x="1622164" y="154923"/>
                </a:cubicBezTo>
                <a:cubicBezTo>
                  <a:pt x="1600982" y="182662"/>
                  <a:pt x="1578515" y="208315"/>
                  <a:pt x="1550105" y="228997"/>
                </a:cubicBezTo>
                <a:cubicBezTo>
                  <a:pt x="1510866" y="257796"/>
                  <a:pt x="1491445" y="299129"/>
                  <a:pt x="1481437" y="347325"/>
                </a:cubicBezTo>
                <a:cubicBezTo>
                  <a:pt x="1498144" y="324934"/>
                  <a:pt x="1525539" y="317544"/>
                  <a:pt x="1545315" y="298730"/>
                </a:cubicBezTo>
                <a:cubicBezTo>
                  <a:pt x="1569663" y="275660"/>
                  <a:pt x="1594604" y="253087"/>
                  <a:pt x="1619546" y="230513"/>
                </a:cubicBezTo>
                <a:cubicBezTo>
                  <a:pt x="1648065" y="204870"/>
                  <a:pt x="1678075" y="177445"/>
                  <a:pt x="1695107" y="140174"/>
                </a:cubicBezTo>
                <a:cubicBezTo>
                  <a:pt x="1695983" y="149997"/>
                  <a:pt x="1696360" y="160415"/>
                  <a:pt x="1696835" y="171923"/>
                </a:cubicBezTo>
                <a:cubicBezTo>
                  <a:pt x="1697169" y="206547"/>
                  <a:pt x="1671664" y="266024"/>
                  <a:pt x="1707412" y="247438"/>
                </a:cubicBezTo>
                <a:cubicBezTo>
                  <a:pt x="1818428" y="190795"/>
                  <a:pt x="1924288" y="131860"/>
                  <a:pt x="2034709" y="74720"/>
                </a:cubicBezTo>
                <a:cubicBezTo>
                  <a:pt x="2093595" y="44173"/>
                  <a:pt x="2151744" y="36241"/>
                  <a:pt x="2218808" y="35769"/>
                </a:cubicBezTo>
                <a:cubicBezTo>
                  <a:pt x="2336370" y="34098"/>
                  <a:pt x="2454258" y="17546"/>
                  <a:pt x="2570956" y="0"/>
                </a:cubicBezTo>
                <a:cubicBezTo>
                  <a:pt x="2568470" y="2972"/>
                  <a:pt x="2566482" y="5350"/>
                  <a:pt x="2563996" y="8322"/>
                </a:cubicBezTo>
                <a:cubicBezTo>
                  <a:pt x="2551871" y="20402"/>
                  <a:pt x="2547992" y="26248"/>
                  <a:pt x="2570403" y="30852"/>
                </a:cubicBezTo>
                <a:cubicBezTo>
                  <a:pt x="2592816" y="35457"/>
                  <a:pt x="2618622" y="28757"/>
                  <a:pt x="2638332" y="46254"/>
                </a:cubicBezTo>
                <a:cubicBezTo>
                  <a:pt x="2680855" y="66668"/>
                  <a:pt x="2726976" y="71911"/>
                  <a:pt x="2770795" y="88360"/>
                </a:cubicBezTo>
                <a:cubicBezTo>
                  <a:pt x="2775657" y="87376"/>
                  <a:pt x="2780618" y="87484"/>
                  <a:pt x="2784583" y="88781"/>
                </a:cubicBezTo>
                <a:cubicBezTo>
                  <a:pt x="2780315" y="90262"/>
                  <a:pt x="2775550" y="92337"/>
                  <a:pt x="2771281" y="93817"/>
                </a:cubicBezTo>
                <a:cubicBezTo>
                  <a:pt x="2799453" y="95158"/>
                  <a:pt x="2821346" y="112459"/>
                  <a:pt x="2847724" y="118360"/>
                </a:cubicBezTo>
                <a:cubicBezTo>
                  <a:pt x="2880252" y="125364"/>
                  <a:pt x="2913870" y="132270"/>
                  <a:pt x="2946494" y="140365"/>
                </a:cubicBezTo>
                <a:cubicBezTo>
                  <a:pt x="2984175" y="149660"/>
                  <a:pt x="3024537" y="158166"/>
                  <a:pt x="3065623" y="150106"/>
                </a:cubicBezTo>
                <a:cubicBezTo>
                  <a:pt x="3053930" y="142347"/>
                  <a:pt x="3037203" y="121284"/>
                  <a:pt x="3030740" y="129011"/>
                </a:cubicBezTo>
                <a:cubicBezTo>
                  <a:pt x="3013244" y="148721"/>
                  <a:pt x="2999186" y="132921"/>
                  <a:pt x="2983312" y="133786"/>
                </a:cubicBezTo>
                <a:cubicBezTo>
                  <a:pt x="3002665" y="128762"/>
                  <a:pt x="2996355" y="107321"/>
                  <a:pt x="3008772" y="98514"/>
                </a:cubicBezTo>
                <a:cubicBezTo>
                  <a:pt x="2974548" y="97162"/>
                  <a:pt x="2940130" y="93628"/>
                  <a:pt x="2907214" y="82258"/>
                </a:cubicBezTo>
                <a:cubicBezTo>
                  <a:pt x="2882825" y="73980"/>
                  <a:pt x="2857927" y="72347"/>
                  <a:pt x="2833515" y="76172"/>
                </a:cubicBezTo>
                <a:cubicBezTo>
                  <a:pt x="2829658" y="69916"/>
                  <a:pt x="2824211" y="64350"/>
                  <a:pt x="2818765" y="58784"/>
                </a:cubicBezTo>
                <a:cubicBezTo>
                  <a:pt x="2815696" y="55207"/>
                  <a:pt x="2811633" y="52819"/>
                  <a:pt x="2806575" y="51619"/>
                </a:cubicBezTo>
                <a:cubicBezTo>
                  <a:pt x="2803009" y="48637"/>
                  <a:pt x="2800038" y="46151"/>
                  <a:pt x="2796472" y="43169"/>
                </a:cubicBezTo>
                <a:cubicBezTo>
                  <a:pt x="2790636" y="33237"/>
                  <a:pt x="2777453" y="27261"/>
                  <a:pt x="2776881" y="14661"/>
                </a:cubicBezTo>
                <a:cubicBezTo>
                  <a:pt x="2862965" y="30095"/>
                  <a:pt x="2950442" y="42655"/>
                  <a:pt x="3035227" y="62055"/>
                </a:cubicBezTo>
                <a:cubicBezTo>
                  <a:pt x="3117733" y="80558"/>
                  <a:pt x="3204918" y="89843"/>
                  <a:pt x="3280454" y="122718"/>
                </a:cubicBezTo>
                <a:cubicBezTo>
                  <a:pt x="3335371" y="146429"/>
                  <a:pt x="3382056" y="114768"/>
                  <a:pt x="3434390" y="140360"/>
                </a:cubicBezTo>
                <a:lnTo>
                  <a:pt x="3452224" y="149164"/>
                </a:lnTo>
                <a:lnTo>
                  <a:pt x="3494069" y="160295"/>
                </a:lnTo>
                <a:cubicBezTo>
                  <a:pt x="3526086" y="178086"/>
                  <a:pt x="3574112" y="198545"/>
                  <a:pt x="3618135" y="215668"/>
                </a:cubicBezTo>
                <a:lnTo>
                  <a:pt x="3641063" y="224298"/>
                </a:lnTo>
                <a:lnTo>
                  <a:pt x="3651219" y="226713"/>
                </a:lnTo>
                <a:lnTo>
                  <a:pt x="3664826" y="226713"/>
                </a:lnTo>
                <a:cubicBezTo>
                  <a:pt x="3664826" y="226713"/>
                  <a:pt x="3664826" y="226713"/>
                  <a:pt x="3669569" y="226713"/>
                </a:cubicBezTo>
                <a:cubicBezTo>
                  <a:pt x="3617394" y="198248"/>
                  <a:pt x="3560475" y="179272"/>
                  <a:pt x="3522529" y="146063"/>
                </a:cubicBezTo>
                <a:cubicBezTo>
                  <a:pt x="3489326" y="136575"/>
                  <a:pt x="3441894" y="122342"/>
                  <a:pt x="3446637" y="108110"/>
                </a:cubicBezTo>
                <a:cubicBezTo>
                  <a:pt x="3484583" y="117598"/>
                  <a:pt x="3508299" y="122342"/>
                  <a:pt x="3550988" y="141319"/>
                </a:cubicBezTo>
                <a:cubicBezTo>
                  <a:pt x="3550988" y="141319"/>
                  <a:pt x="3550988" y="146063"/>
                  <a:pt x="3541502" y="146063"/>
                </a:cubicBezTo>
                <a:cubicBezTo>
                  <a:pt x="3541502" y="146063"/>
                  <a:pt x="3579448" y="160295"/>
                  <a:pt x="3588934" y="155551"/>
                </a:cubicBezTo>
                <a:cubicBezTo>
                  <a:pt x="3598421" y="165039"/>
                  <a:pt x="3603164" y="169783"/>
                  <a:pt x="3598421" y="174528"/>
                </a:cubicBezTo>
                <a:cubicBezTo>
                  <a:pt x="3617394" y="174528"/>
                  <a:pt x="3664826" y="207737"/>
                  <a:pt x="3693286" y="217225"/>
                </a:cubicBezTo>
                <a:cubicBezTo>
                  <a:pt x="3702772" y="221969"/>
                  <a:pt x="3707515" y="221969"/>
                  <a:pt x="3717002" y="226713"/>
                </a:cubicBezTo>
                <a:cubicBezTo>
                  <a:pt x="3792894" y="259922"/>
                  <a:pt x="3864043" y="312107"/>
                  <a:pt x="3930448" y="354804"/>
                </a:cubicBezTo>
                <a:cubicBezTo>
                  <a:pt x="3954164" y="369036"/>
                  <a:pt x="4001597" y="388013"/>
                  <a:pt x="3992110" y="397501"/>
                </a:cubicBezTo>
                <a:cubicBezTo>
                  <a:pt x="4011083" y="406989"/>
                  <a:pt x="4025313" y="416478"/>
                  <a:pt x="4034799" y="416477"/>
                </a:cubicBezTo>
                <a:cubicBezTo>
                  <a:pt x="4049029" y="430710"/>
                  <a:pt x="4039542" y="430710"/>
                  <a:pt x="4034800" y="430710"/>
                </a:cubicBezTo>
                <a:cubicBezTo>
                  <a:pt x="3982624" y="406989"/>
                  <a:pt x="3925705" y="364292"/>
                  <a:pt x="3887759" y="340572"/>
                </a:cubicBezTo>
                <a:cubicBezTo>
                  <a:pt x="3883016" y="335828"/>
                  <a:pt x="3878272" y="335827"/>
                  <a:pt x="3878272" y="340572"/>
                </a:cubicBezTo>
                <a:cubicBezTo>
                  <a:pt x="3883015" y="340572"/>
                  <a:pt x="3883015" y="340572"/>
                  <a:pt x="3887758" y="345316"/>
                </a:cubicBezTo>
                <a:cubicBezTo>
                  <a:pt x="3892502" y="345316"/>
                  <a:pt x="3897245" y="350060"/>
                  <a:pt x="3897245" y="354804"/>
                </a:cubicBezTo>
                <a:cubicBezTo>
                  <a:pt x="3897245" y="354804"/>
                  <a:pt x="3892502" y="354804"/>
                  <a:pt x="3887759" y="350060"/>
                </a:cubicBezTo>
                <a:cubicBezTo>
                  <a:pt x="3887759" y="350060"/>
                  <a:pt x="3887759" y="350060"/>
                  <a:pt x="3883015" y="350060"/>
                </a:cubicBezTo>
                <a:cubicBezTo>
                  <a:pt x="3930448" y="388013"/>
                  <a:pt x="3982624" y="421222"/>
                  <a:pt x="4039543" y="459175"/>
                </a:cubicBezTo>
                <a:cubicBezTo>
                  <a:pt x="4091718" y="492383"/>
                  <a:pt x="4143894" y="530336"/>
                  <a:pt x="4196070" y="573033"/>
                </a:cubicBezTo>
                <a:cubicBezTo>
                  <a:pt x="4210300" y="577778"/>
                  <a:pt x="4219786" y="582521"/>
                  <a:pt x="4229273" y="592010"/>
                </a:cubicBezTo>
                <a:cubicBezTo>
                  <a:pt x="4276705" y="629963"/>
                  <a:pt x="4305164" y="648939"/>
                  <a:pt x="4343110" y="686892"/>
                </a:cubicBezTo>
                <a:cubicBezTo>
                  <a:pt x="4347854" y="686892"/>
                  <a:pt x="4357340" y="682148"/>
                  <a:pt x="4362083" y="677404"/>
                </a:cubicBezTo>
                <a:cubicBezTo>
                  <a:pt x="4376313" y="686892"/>
                  <a:pt x="4385799" y="691636"/>
                  <a:pt x="4390543" y="691636"/>
                </a:cubicBezTo>
                <a:cubicBezTo>
                  <a:pt x="4390543" y="691636"/>
                  <a:pt x="4385800" y="686892"/>
                  <a:pt x="4385800" y="686892"/>
                </a:cubicBezTo>
                <a:cubicBezTo>
                  <a:pt x="4385799" y="682148"/>
                  <a:pt x="4385799" y="682148"/>
                  <a:pt x="4385799" y="682148"/>
                </a:cubicBezTo>
                <a:cubicBezTo>
                  <a:pt x="4390543" y="682148"/>
                  <a:pt x="4395286" y="686892"/>
                  <a:pt x="4395286" y="691636"/>
                </a:cubicBezTo>
                <a:cubicBezTo>
                  <a:pt x="4395286" y="691636"/>
                  <a:pt x="4400029" y="691636"/>
                  <a:pt x="4400029" y="696380"/>
                </a:cubicBezTo>
                <a:cubicBezTo>
                  <a:pt x="4404772" y="691636"/>
                  <a:pt x="4411887" y="692822"/>
                  <a:pt x="4420781" y="6981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1"/>
          <p:cNvGrpSpPr/>
          <p:nvPr/>
        </p:nvGrpSpPr>
        <p:grpSpPr>
          <a:xfrm>
            <a:off x="4636044" y="903803"/>
            <a:ext cx="2919790" cy="2973861"/>
            <a:chOff x="4171485" y="483221"/>
            <a:chExt cx="3752461" cy="3821953"/>
          </a:xfrm>
        </p:grpSpPr>
        <p:grpSp>
          <p:nvGrpSpPr>
            <p:cNvPr id="132" name="Google Shape;132;p1"/>
            <p:cNvGrpSpPr/>
            <p:nvPr/>
          </p:nvGrpSpPr>
          <p:grpSpPr>
            <a:xfrm rot="-400482">
              <a:off x="4285167" y="1589418"/>
              <a:ext cx="1678098" cy="2381807"/>
              <a:chOff x="9785838" y="2102760"/>
              <a:chExt cx="1758462" cy="2495868"/>
            </a:xfrm>
          </p:grpSpPr>
          <p:sp>
            <p:nvSpPr>
              <p:cNvPr id="133" name="Google Shape;133;p1"/>
              <p:cNvSpPr/>
              <p:nvPr/>
            </p:nvSpPr>
            <p:spPr>
              <a:xfrm>
                <a:off x="9785838" y="2102760"/>
                <a:ext cx="1758462" cy="2495868"/>
              </a:xfrm>
              <a:custGeom>
                <a:avLst/>
                <a:gdLst/>
                <a:ahLst/>
                <a:cxnLst/>
                <a:rect l="l" t="t" r="r" b="b"/>
                <a:pathLst>
                  <a:path w="1739824" h="2469414" extrusionOk="0">
                    <a:moveTo>
                      <a:pt x="876893" y="0"/>
                    </a:moveTo>
                    <a:lnTo>
                      <a:pt x="876893" y="135"/>
                    </a:lnTo>
                    <a:lnTo>
                      <a:pt x="878497" y="0"/>
                    </a:lnTo>
                    <a:cubicBezTo>
                      <a:pt x="1300512" y="3459"/>
                      <a:pt x="1722527" y="785229"/>
                      <a:pt x="1739824" y="1266050"/>
                    </a:cubicBezTo>
                    <a:cubicBezTo>
                      <a:pt x="1733789" y="1914774"/>
                      <a:pt x="1490881" y="2334521"/>
                      <a:pt x="1059303" y="2442478"/>
                    </a:cubicBezTo>
                    <a:lnTo>
                      <a:pt x="876893" y="2467499"/>
                    </a:lnTo>
                    <a:lnTo>
                      <a:pt x="876893" y="2468107"/>
                    </a:lnTo>
                    <a:lnTo>
                      <a:pt x="871705" y="2468525"/>
                    </a:lnTo>
                    <a:lnTo>
                      <a:pt x="870566" y="2468367"/>
                    </a:lnTo>
                    <a:lnTo>
                      <a:pt x="862930" y="2469414"/>
                    </a:lnTo>
                    <a:lnTo>
                      <a:pt x="862930" y="2467306"/>
                    </a:lnTo>
                    <a:lnTo>
                      <a:pt x="683573" y="2442379"/>
                    </a:lnTo>
                    <a:cubicBezTo>
                      <a:pt x="266354" y="2338807"/>
                      <a:pt x="6053" y="1939276"/>
                      <a:pt x="0" y="1285496"/>
                    </a:cubicBezTo>
                    <a:cubicBezTo>
                      <a:pt x="6409" y="846423"/>
                      <a:pt x="386956" y="104480"/>
                      <a:pt x="795017" y="9985"/>
                    </a:cubicBezTo>
                    <a:lnTo>
                      <a:pt x="862930" y="1703"/>
                    </a:lnTo>
                    <a:lnTo>
                      <a:pt x="862930" y="1308"/>
                    </a:lnTo>
                    <a:lnTo>
                      <a:pt x="873344" y="433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"/>
              <p:cNvSpPr/>
              <p:nvPr/>
            </p:nvSpPr>
            <p:spPr>
              <a:xfrm>
                <a:off x="9841768" y="2182144"/>
                <a:ext cx="1646602" cy="2337102"/>
              </a:xfrm>
              <a:custGeom>
                <a:avLst/>
                <a:gdLst/>
                <a:ahLst/>
                <a:cxnLst/>
                <a:rect l="l" t="t" r="r" b="b"/>
                <a:pathLst>
                  <a:path w="1739824" h="2469414" extrusionOk="0">
                    <a:moveTo>
                      <a:pt x="876893" y="0"/>
                    </a:moveTo>
                    <a:lnTo>
                      <a:pt x="876893" y="135"/>
                    </a:lnTo>
                    <a:lnTo>
                      <a:pt x="878497" y="0"/>
                    </a:lnTo>
                    <a:cubicBezTo>
                      <a:pt x="1300512" y="3459"/>
                      <a:pt x="1722527" y="785229"/>
                      <a:pt x="1739824" y="1266050"/>
                    </a:cubicBezTo>
                    <a:cubicBezTo>
                      <a:pt x="1733789" y="1914774"/>
                      <a:pt x="1490881" y="2334521"/>
                      <a:pt x="1059303" y="2442478"/>
                    </a:cubicBezTo>
                    <a:lnTo>
                      <a:pt x="876893" y="2467499"/>
                    </a:lnTo>
                    <a:lnTo>
                      <a:pt x="876893" y="2468107"/>
                    </a:lnTo>
                    <a:lnTo>
                      <a:pt x="871705" y="2468525"/>
                    </a:lnTo>
                    <a:lnTo>
                      <a:pt x="870566" y="2468367"/>
                    </a:lnTo>
                    <a:lnTo>
                      <a:pt x="862930" y="2469414"/>
                    </a:lnTo>
                    <a:lnTo>
                      <a:pt x="862930" y="2467306"/>
                    </a:lnTo>
                    <a:lnTo>
                      <a:pt x="683573" y="2442379"/>
                    </a:lnTo>
                    <a:cubicBezTo>
                      <a:pt x="266354" y="2338807"/>
                      <a:pt x="6053" y="1939276"/>
                      <a:pt x="0" y="1285496"/>
                    </a:cubicBezTo>
                    <a:cubicBezTo>
                      <a:pt x="6409" y="846423"/>
                      <a:pt x="386956" y="104480"/>
                      <a:pt x="795017" y="9985"/>
                    </a:cubicBezTo>
                    <a:lnTo>
                      <a:pt x="862930" y="1703"/>
                    </a:lnTo>
                    <a:lnTo>
                      <a:pt x="862930" y="1308"/>
                    </a:lnTo>
                    <a:lnTo>
                      <a:pt x="873344" y="43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"/>
              <p:cNvSpPr/>
              <p:nvPr/>
            </p:nvSpPr>
            <p:spPr>
              <a:xfrm>
                <a:off x="9895455" y="2258344"/>
                <a:ext cx="1539229" cy="2184702"/>
              </a:xfrm>
              <a:custGeom>
                <a:avLst/>
                <a:gdLst/>
                <a:ahLst/>
                <a:cxnLst/>
                <a:rect l="l" t="t" r="r" b="b"/>
                <a:pathLst>
                  <a:path w="1739824" h="2469414" extrusionOk="0">
                    <a:moveTo>
                      <a:pt x="876893" y="0"/>
                    </a:moveTo>
                    <a:lnTo>
                      <a:pt x="876893" y="135"/>
                    </a:lnTo>
                    <a:lnTo>
                      <a:pt x="878497" y="0"/>
                    </a:lnTo>
                    <a:cubicBezTo>
                      <a:pt x="1300512" y="3459"/>
                      <a:pt x="1722527" y="785229"/>
                      <a:pt x="1739824" y="1266050"/>
                    </a:cubicBezTo>
                    <a:cubicBezTo>
                      <a:pt x="1733789" y="1914774"/>
                      <a:pt x="1490881" y="2334521"/>
                      <a:pt x="1059303" y="2442478"/>
                    </a:cubicBezTo>
                    <a:lnTo>
                      <a:pt x="876893" y="2467499"/>
                    </a:lnTo>
                    <a:lnTo>
                      <a:pt x="876893" y="2468107"/>
                    </a:lnTo>
                    <a:lnTo>
                      <a:pt x="871705" y="2468525"/>
                    </a:lnTo>
                    <a:lnTo>
                      <a:pt x="870566" y="2468367"/>
                    </a:lnTo>
                    <a:lnTo>
                      <a:pt x="862930" y="2469414"/>
                    </a:lnTo>
                    <a:lnTo>
                      <a:pt x="862930" y="2467306"/>
                    </a:lnTo>
                    <a:lnTo>
                      <a:pt x="683573" y="2442379"/>
                    </a:lnTo>
                    <a:cubicBezTo>
                      <a:pt x="266354" y="2338807"/>
                      <a:pt x="6053" y="1939276"/>
                      <a:pt x="0" y="1285496"/>
                    </a:cubicBezTo>
                    <a:cubicBezTo>
                      <a:pt x="6409" y="846423"/>
                      <a:pt x="386956" y="104480"/>
                      <a:pt x="795017" y="9985"/>
                    </a:cubicBezTo>
                    <a:lnTo>
                      <a:pt x="862930" y="1703"/>
                    </a:lnTo>
                    <a:lnTo>
                      <a:pt x="862930" y="1308"/>
                    </a:lnTo>
                    <a:lnTo>
                      <a:pt x="873344" y="43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"/>
              <p:cNvSpPr/>
              <p:nvPr/>
            </p:nvSpPr>
            <p:spPr>
              <a:xfrm>
                <a:off x="10647543" y="2182144"/>
                <a:ext cx="844579" cy="2331993"/>
              </a:xfrm>
              <a:custGeom>
                <a:avLst/>
                <a:gdLst/>
                <a:ahLst/>
                <a:cxnLst/>
                <a:rect l="l" t="t" r="r" b="b"/>
                <a:pathLst>
                  <a:path w="844579" h="2331993" extrusionOk="0">
                    <a:moveTo>
                      <a:pt x="27885" y="0"/>
                    </a:moveTo>
                    <a:lnTo>
                      <a:pt x="27885" y="128"/>
                    </a:lnTo>
                    <a:lnTo>
                      <a:pt x="29403" y="0"/>
                    </a:lnTo>
                    <a:cubicBezTo>
                      <a:pt x="428806" y="3274"/>
                      <a:pt x="828209" y="743156"/>
                      <a:pt x="844579" y="1198215"/>
                    </a:cubicBezTo>
                    <a:cubicBezTo>
                      <a:pt x="838867" y="1812180"/>
                      <a:pt x="608975" y="2209437"/>
                      <a:pt x="200521" y="2311609"/>
                    </a:cubicBezTo>
                    <a:lnTo>
                      <a:pt x="51918" y="2331993"/>
                    </a:lnTo>
                    <a:lnTo>
                      <a:pt x="146692" y="2236295"/>
                    </a:lnTo>
                    <a:cubicBezTo>
                      <a:pt x="307152" y="2042249"/>
                      <a:pt x="369790" y="1633872"/>
                      <a:pt x="405372" y="1241031"/>
                    </a:cubicBezTo>
                    <a:cubicBezTo>
                      <a:pt x="408189" y="808841"/>
                      <a:pt x="343780" y="307701"/>
                      <a:pt x="24704" y="22450"/>
                    </a:cubicBezTo>
                    <a:lnTo>
                      <a:pt x="0" y="3401"/>
                    </a:lnTo>
                    <a:lnTo>
                      <a:pt x="14670" y="1612"/>
                    </a:lnTo>
                    <a:lnTo>
                      <a:pt x="14670" y="1238"/>
                    </a:lnTo>
                    <a:lnTo>
                      <a:pt x="24526" y="410"/>
                    </a:lnTo>
                    <a:lnTo>
                      <a:pt x="27885" y="0"/>
                    </a:lnTo>
                    <a:close/>
                  </a:path>
                </a:pathLst>
              </a:custGeom>
              <a:solidFill>
                <a:srgbClr val="BFBFBF">
                  <a:alpha val="6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" name="Google Shape;137;p1"/>
            <p:cNvGrpSpPr/>
            <p:nvPr/>
          </p:nvGrpSpPr>
          <p:grpSpPr>
            <a:xfrm>
              <a:off x="4171485" y="3483384"/>
              <a:ext cx="3752461" cy="821790"/>
              <a:chOff x="1852598" y="2507163"/>
              <a:chExt cx="8362901" cy="1831474"/>
            </a:xfrm>
          </p:grpSpPr>
          <p:sp>
            <p:nvSpPr>
              <p:cNvPr id="138" name="Google Shape;138;p1"/>
              <p:cNvSpPr/>
              <p:nvPr/>
            </p:nvSpPr>
            <p:spPr>
              <a:xfrm>
                <a:off x="1852598" y="2700337"/>
                <a:ext cx="5987280" cy="1638300"/>
              </a:xfrm>
              <a:custGeom>
                <a:avLst/>
                <a:gdLst/>
                <a:ahLst/>
                <a:cxnLst/>
                <a:rect l="l" t="t" r="r" b="b"/>
                <a:pathLst>
                  <a:path w="5962650" h="1638300" extrusionOk="0">
                    <a:moveTo>
                      <a:pt x="13349" y="0"/>
                    </a:moveTo>
                    <a:cubicBezTo>
                      <a:pt x="41924" y="118110"/>
                      <a:pt x="76214" y="235268"/>
                      <a:pt x="134317" y="342900"/>
                    </a:cubicBezTo>
                    <a:cubicBezTo>
                      <a:pt x="256237" y="565785"/>
                      <a:pt x="421972" y="740093"/>
                      <a:pt x="664859" y="829628"/>
                    </a:cubicBezTo>
                    <a:cubicBezTo>
                      <a:pt x="762014" y="864870"/>
                      <a:pt x="862027" y="886778"/>
                      <a:pt x="966802" y="868680"/>
                    </a:cubicBezTo>
                    <a:cubicBezTo>
                      <a:pt x="980137" y="851535"/>
                      <a:pt x="1001092" y="853440"/>
                      <a:pt x="1019189" y="849630"/>
                    </a:cubicBezTo>
                    <a:cubicBezTo>
                      <a:pt x="1237312" y="806768"/>
                      <a:pt x="1408762" y="687705"/>
                      <a:pt x="1548779" y="518160"/>
                    </a:cubicBezTo>
                    <a:cubicBezTo>
                      <a:pt x="1563067" y="501015"/>
                      <a:pt x="1572592" y="480060"/>
                      <a:pt x="1596404" y="473392"/>
                    </a:cubicBezTo>
                    <a:cubicBezTo>
                      <a:pt x="1627837" y="478155"/>
                      <a:pt x="1637362" y="505778"/>
                      <a:pt x="1650697" y="528638"/>
                    </a:cubicBezTo>
                    <a:cubicBezTo>
                      <a:pt x="1727849" y="658178"/>
                      <a:pt x="1826909" y="767715"/>
                      <a:pt x="1957402" y="846773"/>
                    </a:cubicBezTo>
                    <a:cubicBezTo>
                      <a:pt x="2206957" y="998220"/>
                      <a:pt x="2497469" y="978218"/>
                      <a:pt x="2722259" y="791528"/>
                    </a:cubicBezTo>
                    <a:cubicBezTo>
                      <a:pt x="2741309" y="775335"/>
                      <a:pt x="2758454" y="755333"/>
                      <a:pt x="2787029" y="757238"/>
                    </a:cubicBezTo>
                    <a:cubicBezTo>
                      <a:pt x="2806079" y="762953"/>
                      <a:pt x="2810842" y="781050"/>
                      <a:pt x="2818462" y="796290"/>
                    </a:cubicBezTo>
                    <a:cubicBezTo>
                      <a:pt x="2947049" y="1055370"/>
                      <a:pt x="3151837" y="1210628"/>
                      <a:pt x="3440444" y="1247775"/>
                    </a:cubicBezTo>
                    <a:cubicBezTo>
                      <a:pt x="3593797" y="1267778"/>
                      <a:pt x="3742387" y="1243965"/>
                      <a:pt x="3876689" y="1165860"/>
                    </a:cubicBezTo>
                    <a:cubicBezTo>
                      <a:pt x="3944317" y="1125855"/>
                      <a:pt x="3988132" y="1136333"/>
                      <a:pt x="4048139" y="1184910"/>
                    </a:cubicBezTo>
                    <a:cubicBezTo>
                      <a:pt x="4186252" y="1297305"/>
                      <a:pt x="4348177" y="1358265"/>
                      <a:pt x="4528199" y="1368743"/>
                    </a:cubicBezTo>
                    <a:cubicBezTo>
                      <a:pt x="4797757" y="1384935"/>
                      <a:pt x="5026357" y="1295400"/>
                      <a:pt x="5215904" y="1106805"/>
                    </a:cubicBezTo>
                    <a:cubicBezTo>
                      <a:pt x="5290200" y="1032510"/>
                      <a:pt x="5349254" y="945833"/>
                      <a:pt x="5391164" y="848678"/>
                    </a:cubicBezTo>
                    <a:cubicBezTo>
                      <a:pt x="5397832" y="832485"/>
                      <a:pt x="5404500" y="816293"/>
                      <a:pt x="5420692" y="806768"/>
                    </a:cubicBezTo>
                    <a:cubicBezTo>
                      <a:pt x="5437837" y="801053"/>
                      <a:pt x="5454982" y="805815"/>
                      <a:pt x="5472127" y="808673"/>
                    </a:cubicBezTo>
                    <a:cubicBezTo>
                      <a:pt x="5656912" y="841058"/>
                      <a:pt x="5826457" y="757238"/>
                      <a:pt x="5911229" y="592455"/>
                    </a:cubicBezTo>
                    <a:cubicBezTo>
                      <a:pt x="5919802" y="576263"/>
                      <a:pt x="5922659" y="555308"/>
                      <a:pt x="5945520" y="550545"/>
                    </a:cubicBezTo>
                    <a:cubicBezTo>
                      <a:pt x="5982667" y="667703"/>
                      <a:pt x="5969332" y="779145"/>
                      <a:pt x="5909325" y="884873"/>
                    </a:cubicBezTo>
                    <a:cubicBezTo>
                      <a:pt x="5845507" y="997268"/>
                      <a:pt x="5747400" y="1062038"/>
                      <a:pt x="5619764" y="1086803"/>
                    </a:cubicBezTo>
                    <a:cubicBezTo>
                      <a:pt x="5563567" y="1097280"/>
                      <a:pt x="5509275" y="1097280"/>
                      <a:pt x="5455934" y="1081088"/>
                    </a:cubicBezTo>
                    <a:cubicBezTo>
                      <a:pt x="5427359" y="1072515"/>
                      <a:pt x="5417834" y="1082040"/>
                      <a:pt x="5406404" y="1106805"/>
                    </a:cubicBezTo>
                    <a:cubicBezTo>
                      <a:pt x="5333062" y="1275398"/>
                      <a:pt x="5217809" y="1410653"/>
                      <a:pt x="5062552" y="1508760"/>
                    </a:cubicBezTo>
                    <a:cubicBezTo>
                      <a:pt x="4885387" y="1620203"/>
                      <a:pt x="4692982" y="1664970"/>
                      <a:pt x="4482479" y="1640205"/>
                    </a:cubicBezTo>
                    <a:cubicBezTo>
                      <a:pt x="4292932" y="1617345"/>
                      <a:pt x="4130054" y="1543050"/>
                      <a:pt x="3989084" y="1418273"/>
                    </a:cubicBezTo>
                    <a:cubicBezTo>
                      <a:pt x="3967177" y="1399223"/>
                      <a:pt x="3953842" y="1403985"/>
                      <a:pt x="3931934" y="1416368"/>
                    </a:cubicBezTo>
                    <a:cubicBezTo>
                      <a:pt x="3686189" y="1556385"/>
                      <a:pt x="3430919" y="1567815"/>
                      <a:pt x="3176602" y="1446848"/>
                    </a:cubicBezTo>
                    <a:cubicBezTo>
                      <a:pt x="3004199" y="1364933"/>
                      <a:pt x="2878469" y="1229678"/>
                      <a:pt x="2802269" y="1051560"/>
                    </a:cubicBezTo>
                    <a:cubicBezTo>
                      <a:pt x="2787029" y="1016318"/>
                      <a:pt x="2779409" y="1022985"/>
                      <a:pt x="2754644" y="1042988"/>
                    </a:cubicBezTo>
                    <a:cubicBezTo>
                      <a:pt x="2601292" y="1171575"/>
                      <a:pt x="2426984" y="1240155"/>
                      <a:pt x="2224102" y="1218248"/>
                    </a:cubicBezTo>
                    <a:cubicBezTo>
                      <a:pt x="2097419" y="1204913"/>
                      <a:pt x="1983119" y="1152525"/>
                      <a:pt x="1882154" y="1074420"/>
                    </a:cubicBezTo>
                    <a:cubicBezTo>
                      <a:pt x="1770712" y="987743"/>
                      <a:pt x="1681177" y="882968"/>
                      <a:pt x="1614502" y="758190"/>
                    </a:cubicBezTo>
                    <a:cubicBezTo>
                      <a:pt x="1610692" y="751523"/>
                      <a:pt x="1605929" y="745808"/>
                      <a:pt x="1601167" y="737235"/>
                    </a:cubicBezTo>
                    <a:cubicBezTo>
                      <a:pt x="1523062" y="831533"/>
                      <a:pt x="1443052" y="917258"/>
                      <a:pt x="1345897" y="987743"/>
                    </a:cubicBezTo>
                    <a:cubicBezTo>
                      <a:pt x="1078244" y="1183958"/>
                      <a:pt x="722009" y="1182053"/>
                      <a:pt x="456262" y="982028"/>
                    </a:cubicBezTo>
                    <a:cubicBezTo>
                      <a:pt x="213374" y="799148"/>
                      <a:pt x="69547" y="552450"/>
                      <a:pt x="15254" y="254318"/>
                    </a:cubicBezTo>
                    <a:cubicBezTo>
                      <a:pt x="967" y="171450"/>
                      <a:pt x="-9511" y="84773"/>
                      <a:pt x="13349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"/>
              <p:cNvSpPr/>
              <p:nvPr/>
            </p:nvSpPr>
            <p:spPr>
              <a:xfrm>
                <a:off x="8453375" y="2570624"/>
                <a:ext cx="1762124" cy="762001"/>
              </a:xfrm>
              <a:custGeom>
                <a:avLst/>
                <a:gdLst/>
                <a:ahLst/>
                <a:cxnLst/>
                <a:rect l="l" t="t" r="r" b="b"/>
                <a:pathLst>
                  <a:path w="1762125" h="762000" extrusionOk="0">
                    <a:moveTo>
                      <a:pt x="325755" y="208598"/>
                    </a:moveTo>
                    <a:cubicBezTo>
                      <a:pt x="380047" y="265748"/>
                      <a:pt x="429577" y="326708"/>
                      <a:pt x="498157" y="370523"/>
                    </a:cubicBezTo>
                    <a:cubicBezTo>
                      <a:pt x="630555" y="456248"/>
                      <a:pt x="775335" y="499110"/>
                      <a:pt x="932497" y="506730"/>
                    </a:cubicBezTo>
                    <a:cubicBezTo>
                      <a:pt x="1101090" y="514350"/>
                      <a:pt x="1263968" y="493395"/>
                      <a:pt x="1416368" y="414338"/>
                    </a:cubicBezTo>
                    <a:cubicBezTo>
                      <a:pt x="1577340" y="330518"/>
                      <a:pt x="1690688" y="206693"/>
                      <a:pt x="1741170" y="30480"/>
                    </a:cubicBezTo>
                    <a:cubicBezTo>
                      <a:pt x="1744027" y="20003"/>
                      <a:pt x="1749743" y="10478"/>
                      <a:pt x="1754505" y="0"/>
                    </a:cubicBezTo>
                    <a:cubicBezTo>
                      <a:pt x="1777365" y="58103"/>
                      <a:pt x="1768793" y="119063"/>
                      <a:pt x="1763077" y="177165"/>
                    </a:cubicBezTo>
                    <a:cubicBezTo>
                      <a:pt x="1747838" y="331470"/>
                      <a:pt x="1686877" y="467678"/>
                      <a:pt x="1568768" y="572453"/>
                    </a:cubicBezTo>
                    <a:cubicBezTo>
                      <a:pt x="1439227" y="686753"/>
                      <a:pt x="1283970" y="743903"/>
                      <a:pt x="1112520" y="763905"/>
                    </a:cubicBezTo>
                    <a:cubicBezTo>
                      <a:pt x="960120" y="782003"/>
                      <a:pt x="813435" y="762953"/>
                      <a:pt x="668655" y="717233"/>
                    </a:cubicBezTo>
                    <a:cubicBezTo>
                      <a:pt x="539115" y="675323"/>
                      <a:pt x="436245" y="596265"/>
                      <a:pt x="350520" y="493395"/>
                    </a:cubicBezTo>
                    <a:cubicBezTo>
                      <a:pt x="330518" y="469583"/>
                      <a:pt x="322897" y="471488"/>
                      <a:pt x="299085" y="486728"/>
                    </a:cubicBezTo>
                    <a:cubicBezTo>
                      <a:pt x="244793" y="521970"/>
                      <a:pt x="187643" y="552450"/>
                      <a:pt x="124777" y="572453"/>
                    </a:cubicBezTo>
                    <a:cubicBezTo>
                      <a:pt x="110490" y="567690"/>
                      <a:pt x="105727" y="556260"/>
                      <a:pt x="103822" y="543878"/>
                    </a:cubicBezTo>
                    <a:cubicBezTo>
                      <a:pt x="91440" y="483870"/>
                      <a:pt x="62865" y="433388"/>
                      <a:pt x="17145" y="392430"/>
                    </a:cubicBezTo>
                    <a:cubicBezTo>
                      <a:pt x="7620" y="383858"/>
                      <a:pt x="0" y="374333"/>
                      <a:pt x="0" y="360045"/>
                    </a:cubicBezTo>
                    <a:cubicBezTo>
                      <a:pt x="43815" y="332423"/>
                      <a:pt x="97155" y="326708"/>
                      <a:pt x="143827" y="306705"/>
                    </a:cubicBezTo>
                    <a:cubicBezTo>
                      <a:pt x="206693" y="279083"/>
                      <a:pt x="267652" y="246698"/>
                      <a:pt x="325755" y="208598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"/>
              <p:cNvSpPr/>
              <p:nvPr/>
            </p:nvSpPr>
            <p:spPr>
              <a:xfrm>
                <a:off x="8097750" y="3245414"/>
                <a:ext cx="828674" cy="542924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542925" extrusionOk="0">
                    <a:moveTo>
                      <a:pt x="23700" y="17145"/>
                    </a:moveTo>
                    <a:cubicBezTo>
                      <a:pt x="90375" y="161925"/>
                      <a:pt x="194197" y="259080"/>
                      <a:pt x="356122" y="283845"/>
                    </a:cubicBezTo>
                    <a:cubicBezTo>
                      <a:pt x="381839" y="276225"/>
                      <a:pt x="408510" y="272415"/>
                      <a:pt x="435180" y="270510"/>
                    </a:cubicBezTo>
                    <a:cubicBezTo>
                      <a:pt x="594247" y="260033"/>
                      <a:pt x="708547" y="182880"/>
                      <a:pt x="779032" y="40005"/>
                    </a:cubicBezTo>
                    <a:cubicBezTo>
                      <a:pt x="786652" y="23813"/>
                      <a:pt x="786652" y="953"/>
                      <a:pt x="812370" y="0"/>
                    </a:cubicBezTo>
                    <a:cubicBezTo>
                      <a:pt x="817132" y="66675"/>
                      <a:pt x="837135" y="131445"/>
                      <a:pt x="824752" y="201930"/>
                    </a:cubicBezTo>
                    <a:cubicBezTo>
                      <a:pt x="797130" y="360998"/>
                      <a:pt x="661875" y="511492"/>
                      <a:pt x="505664" y="541973"/>
                    </a:cubicBezTo>
                    <a:cubicBezTo>
                      <a:pt x="304687" y="581025"/>
                      <a:pt x="118950" y="487680"/>
                      <a:pt x="35130" y="300038"/>
                    </a:cubicBezTo>
                    <a:cubicBezTo>
                      <a:pt x="-4875" y="208598"/>
                      <a:pt x="-13448" y="112395"/>
                      <a:pt x="23700" y="17145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"/>
              <p:cNvSpPr/>
              <p:nvPr/>
            </p:nvSpPr>
            <p:spPr>
              <a:xfrm>
                <a:off x="7476743" y="2507163"/>
                <a:ext cx="828674" cy="542924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542925" extrusionOk="0">
                    <a:moveTo>
                      <a:pt x="23700" y="17145"/>
                    </a:moveTo>
                    <a:cubicBezTo>
                      <a:pt x="90375" y="161925"/>
                      <a:pt x="194197" y="259080"/>
                      <a:pt x="356122" y="283845"/>
                    </a:cubicBezTo>
                    <a:cubicBezTo>
                      <a:pt x="381839" y="276225"/>
                      <a:pt x="408510" y="272415"/>
                      <a:pt x="435180" y="270510"/>
                    </a:cubicBezTo>
                    <a:cubicBezTo>
                      <a:pt x="594247" y="260033"/>
                      <a:pt x="708547" y="182880"/>
                      <a:pt x="779032" y="40005"/>
                    </a:cubicBezTo>
                    <a:cubicBezTo>
                      <a:pt x="786652" y="23813"/>
                      <a:pt x="786652" y="953"/>
                      <a:pt x="812370" y="0"/>
                    </a:cubicBezTo>
                    <a:cubicBezTo>
                      <a:pt x="817132" y="66675"/>
                      <a:pt x="837135" y="131445"/>
                      <a:pt x="824752" y="201930"/>
                    </a:cubicBezTo>
                    <a:cubicBezTo>
                      <a:pt x="797130" y="360998"/>
                      <a:pt x="661875" y="511492"/>
                      <a:pt x="505664" y="541973"/>
                    </a:cubicBezTo>
                    <a:cubicBezTo>
                      <a:pt x="304687" y="581025"/>
                      <a:pt x="118950" y="487680"/>
                      <a:pt x="35130" y="300038"/>
                    </a:cubicBezTo>
                    <a:cubicBezTo>
                      <a:pt x="-4875" y="208598"/>
                      <a:pt x="-13448" y="112395"/>
                      <a:pt x="23700" y="17145"/>
                    </a:cubicBezTo>
                    <a:close/>
                  </a:path>
                </a:pathLst>
              </a:custGeom>
              <a:solidFill>
                <a:srgbClr val="AECB7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"/>
              <p:cNvSpPr/>
              <p:nvPr/>
            </p:nvSpPr>
            <p:spPr>
              <a:xfrm>
                <a:off x="6895782" y="2537733"/>
                <a:ext cx="1762124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1762125" h="762000" extrusionOk="0">
                    <a:moveTo>
                      <a:pt x="325755" y="208598"/>
                    </a:moveTo>
                    <a:cubicBezTo>
                      <a:pt x="380047" y="265748"/>
                      <a:pt x="429577" y="326708"/>
                      <a:pt x="498157" y="370523"/>
                    </a:cubicBezTo>
                    <a:cubicBezTo>
                      <a:pt x="630555" y="456248"/>
                      <a:pt x="775335" y="499110"/>
                      <a:pt x="932497" y="506730"/>
                    </a:cubicBezTo>
                    <a:cubicBezTo>
                      <a:pt x="1101090" y="514350"/>
                      <a:pt x="1263968" y="493395"/>
                      <a:pt x="1416368" y="414338"/>
                    </a:cubicBezTo>
                    <a:cubicBezTo>
                      <a:pt x="1577340" y="330518"/>
                      <a:pt x="1690688" y="206693"/>
                      <a:pt x="1741170" y="30480"/>
                    </a:cubicBezTo>
                    <a:cubicBezTo>
                      <a:pt x="1744027" y="20003"/>
                      <a:pt x="1749743" y="10478"/>
                      <a:pt x="1754505" y="0"/>
                    </a:cubicBezTo>
                    <a:cubicBezTo>
                      <a:pt x="1777365" y="58103"/>
                      <a:pt x="1768793" y="119063"/>
                      <a:pt x="1763077" y="177165"/>
                    </a:cubicBezTo>
                    <a:cubicBezTo>
                      <a:pt x="1747838" y="331470"/>
                      <a:pt x="1686877" y="467678"/>
                      <a:pt x="1568768" y="572453"/>
                    </a:cubicBezTo>
                    <a:cubicBezTo>
                      <a:pt x="1439227" y="686753"/>
                      <a:pt x="1283970" y="743903"/>
                      <a:pt x="1112520" y="763905"/>
                    </a:cubicBezTo>
                    <a:cubicBezTo>
                      <a:pt x="960120" y="782003"/>
                      <a:pt x="813435" y="762953"/>
                      <a:pt x="668655" y="717233"/>
                    </a:cubicBezTo>
                    <a:cubicBezTo>
                      <a:pt x="539115" y="675323"/>
                      <a:pt x="436245" y="596265"/>
                      <a:pt x="350520" y="493395"/>
                    </a:cubicBezTo>
                    <a:cubicBezTo>
                      <a:pt x="330518" y="469583"/>
                      <a:pt x="322897" y="471488"/>
                      <a:pt x="299085" y="486728"/>
                    </a:cubicBezTo>
                    <a:cubicBezTo>
                      <a:pt x="244793" y="521970"/>
                      <a:pt x="187643" y="552450"/>
                      <a:pt x="124777" y="572453"/>
                    </a:cubicBezTo>
                    <a:cubicBezTo>
                      <a:pt x="110490" y="567690"/>
                      <a:pt x="105727" y="556260"/>
                      <a:pt x="103822" y="543878"/>
                    </a:cubicBezTo>
                    <a:cubicBezTo>
                      <a:pt x="91440" y="483870"/>
                      <a:pt x="62865" y="433388"/>
                      <a:pt x="17145" y="392430"/>
                    </a:cubicBezTo>
                    <a:cubicBezTo>
                      <a:pt x="7620" y="383858"/>
                      <a:pt x="0" y="374333"/>
                      <a:pt x="0" y="360045"/>
                    </a:cubicBezTo>
                    <a:cubicBezTo>
                      <a:pt x="43815" y="332423"/>
                      <a:pt x="97155" y="326708"/>
                      <a:pt x="143827" y="306705"/>
                    </a:cubicBezTo>
                    <a:cubicBezTo>
                      <a:pt x="206693" y="279083"/>
                      <a:pt x="267652" y="246698"/>
                      <a:pt x="325755" y="208598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1"/>
            <p:cNvGrpSpPr/>
            <p:nvPr/>
          </p:nvGrpSpPr>
          <p:grpSpPr>
            <a:xfrm rot="256380">
              <a:off x="5747816" y="483221"/>
              <a:ext cx="1488684" cy="3063344"/>
              <a:chOff x="4524778" y="205949"/>
              <a:chExt cx="3133725" cy="6448425"/>
            </a:xfrm>
          </p:grpSpPr>
          <p:sp>
            <p:nvSpPr>
              <p:cNvPr id="144" name="Google Shape;144;p1"/>
              <p:cNvSpPr/>
              <p:nvPr/>
            </p:nvSpPr>
            <p:spPr>
              <a:xfrm>
                <a:off x="4524778" y="205949"/>
                <a:ext cx="3133725" cy="6448425"/>
              </a:xfrm>
              <a:custGeom>
                <a:avLst/>
                <a:gdLst/>
                <a:ahLst/>
                <a:cxnLst/>
                <a:rect l="l" t="t" r="r" b="b"/>
                <a:pathLst>
                  <a:path w="3133725" h="6448425" extrusionOk="0">
                    <a:moveTo>
                      <a:pt x="2928535" y="3516420"/>
                    </a:moveTo>
                    <a:cubicBezTo>
                      <a:pt x="2649452" y="2908725"/>
                      <a:pt x="2404660" y="2315318"/>
                      <a:pt x="2404660" y="1677143"/>
                    </a:cubicBezTo>
                    <a:cubicBezTo>
                      <a:pt x="2404660" y="1408538"/>
                      <a:pt x="2317982" y="1152315"/>
                      <a:pt x="2117005" y="927525"/>
                    </a:cubicBezTo>
                    <a:cubicBezTo>
                      <a:pt x="2006514" y="803700"/>
                      <a:pt x="1807442" y="732263"/>
                      <a:pt x="1599797" y="717023"/>
                    </a:cubicBezTo>
                    <a:cubicBezTo>
                      <a:pt x="1599797" y="717023"/>
                      <a:pt x="1599797" y="716070"/>
                      <a:pt x="1599797" y="716070"/>
                    </a:cubicBezTo>
                    <a:cubicBezTo>
                      <a:pt x="1603607" y="683685"/>
                      <a:pt x="1608369" y="652253"/>
                      <a:pt x="1609322" y="619868"/>
                    </a:cubicBezTo>
                    <a:cubicBezTo>
                      <a:pt x="1614084" y="498900"/>
                      <a:pt x="1639802" y="380790"/>
                      <a:pt x="1648375" y="260775"/>
                    </a:cubicBezTo>
                    <a:cubicBezTo>
                      <a:pt x="1655994" y="238868"/>
                      <a:pt x="1665519" y="216960"/>
                      <a:pt x="1672187" y="194100"/>
                    </a:cubicBezTo>
                    <a:cubicBezTo>
                      <a:pt x="1680759" y="160763"/>
                      <a:pt x="1729337" y="139808"/>
                      <a:pt x="1716002" y="106470"/>
                    </a:cubicBezTo>
                    <a:cubicBezTo>
                      <a:pt x="1703619" y="75038"/>
                      <a:pt x="1668377" y="51225"/>
                      <a:pt x="1643612" y="24555"/>
                    </a:cubicBezTo>
                    <a:cubicBezTo>
                      <a:pt x="1641707" y="22650"/>
                      <a:pt x="1638850" y="19793"/>
                      <a:pt x="1636944" y="17888"/>
                    </a:cubicBezTo>
                    <a:cubicBezTo>
                      <a:pt x="1618847" y="-7830"/>
                      <a:pt x="1603607" y="-4020"/>
                      <a:pt x="1584557" y="17888"/>
                    </a:cubicBezTo>
                    <a:cubicBezTo>
                      <a:pt x="1535027" y="75038"/>
                      <a:pt x="1503594" y="139808"/>
                      <a:pt x="1481687" y="209340"/>
                    </a:cubicBezTo>
                    <a:cubicBezTo>
                      <a:pt x="1429300" y="375075"/>
                      <a:pt x="1419775" y="545573"/>
                      <a:pt x="1422632" y="717975"/>
                    </a:cubicBezTo>
                    <a:cubicBezTo>
                      <a:pt x="1271184" y="730358"/>
                      <a:pt x="1127357" y="774173"/>
                      <a:pt x="1026392" y="850373"/>
                    </a:cubicBezTo>
                    <a:cubicBezTo>
                      <a:pt x="647297" y="1138028"/>
                      <a:pt x="625389" y="1493310"/>
                      <a:pt x="629199" y="1905743"/>
                    </a:cubicBezTo>
                    <a:cubicBezTo>
                      <a:pt x="633962" y="2393423"/>
                      <a:pt x="489182" y="2868720"/>
                      <a:pt x="250104" y="3321158"/>
                    </a:cubicBezTo>
                    <a:cubicBezTo>
                      <a:pt x="32934" y="3731685"/>
                      <a:pt x="-16596" y="4157453"/>
                      <a:pt x="7217" y="4624178"/>
                    </a:cubicBezTo>
                    <a:cubicBezTo>
                      <a:pt x="-24216" y="4957553"/>
                      <a:pt x="47222" y="5302358"/>
                      <a:pt x="217719" y="5632876"/>
                    </a:cubicBezTo>
                    <a:cubicBezTo>
                      <a:pt x="400599" y="5984348"/>
                      <a:pt x="657774" y="6293911"/>
                      <a:pt x="1156884" y="6406306"/>
                    </a:cubicBezTo>
                    <a:cubicBezTo>
                      <a:pt x="1798869" y="6551086"/>
                      <a:pt x="2383705" y="6336773"/>
                      <a:pt x="2701840" y="5842426"/>
                    </a:cubicBezTo>
                    <a:cubicBezTo>
                      <a:pt x="3186662" y="5088998"/>
                      <a:pt x="3280960" y="4283183"/>
                      <a:pt x="2928535" y="3516420"/>
                    </a:cubicBezTo>
                    <a:close/>
                  </a:path>
                </a:pathLst>
              </a:custGeom>
              <a:solidFill>
                <a:srgbClr val="AAD0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"/>
              <p:cNvSpPr/>
              <p:nvPr/>
            </p:nvSpPr>
            <p:spPr>
              <a:xfrm>
                <a:off x="4657513" y="1036991"/>
                <a:ext cx="2886075" cy="5495925"/>
              </a:xfrm>
              <a:custGeom>
                <a:avLst/>
                <a:gdLst/>
                <a:ahLst/>
                <a:cxnLst/>
                <a:rect l="l" t="t" r="r" b="b"/>
                <a:pathLst>
                  <a:path w="2886075" h="5495925" extrusionOk="0">
                    <a:moveTo>
                      <a:pt x="6879" y="3746464"/>
                    </a:moveTo>
                    <a:cubicBezTo>
                      <a:pt x="-15028" y="3298789"/>
                      <a:pt x="30692" y="2891119"/>
                      <a:pt x="230717" y="2497736"/>
                    </a:cubicBezTo>
                    <a:cubicBezTo>
                      <a:pt x="450744" y="2063396"/>
                      <a:pt x="584094" y="1609053"/>
                      <a:pt x="580284" y="1141376"/>
                    </a:cubicBezTo>
                    <a:cubicBezTo>
                      <a:pt x="576474" y="747041"/>
                      <a:pt x="596477" y="406046"/>
                      <a:pt x="946044" y="130773"/>
                    </a:cubicBezTo>
                    <a:cubicBezTo>
                      <a:pt x="1200362" y="-70204"/>
                      <a:pt x="1746144" y="-34962"/>
                      <a:pt x="1951884" y="205069"/>
                    </a:cubicBezTo>
                    <a:cubicBezTo>
                      <a:pt x="2136670" y="420334"/>
                      <a:pt x="2216679" y="666079"/>
                      <a:pt x="2216679" y="923254"/>
                    </a:cubicBezTo>
                    <a:cubicBezTo>
                      <a:pt x="2216679" y="1534759"/>
                      <a:pt x="2442422" y="2103401"/>
                      <a:pt x="2699597" y="2685379"/>
                    </a:cubicBezTo>
                    <a:cubicBezTo>
                      <a:pt x="3024400" y="3420709"/>
                      <a:pt x="2936769" y="4192234"/>
                      <a:pt x="2490047" y="4914229"/>
                    </a:cubicBezTo>
                    <a:cubicBezTo>
                      <a:pt x="2196677" y="5387621"/>
                      <a:pt x="1657562" y="5592409"/>
                      <a:pt x="1066059" y="5454296"/>
                    </a:cubicBezTo>
                    <a:cubicBezTo>
                      <a:pt x="606002" y="5346664"/>
                      <a:pt x="368829" y="5050436"/>
                      <a:pt x="200237" y="4713251"/>
                    </a:cubicBezTo>
                    <a:cubicBezTo>
                      <a:pt x="43074" y="4396069"/>
                      <a:pt x="-22648" y="4065551"/>
                      <a:pt x="6879" y="3746464"/>
                    </a:cubicBezTo>
                    <a:close/>
                  </a:path>
                </a:pathLst>
              </a:custGeom>
              <a:solidFill>
                <a:srgbClr val="FEC85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"/>
              <p:cNvSpPr/>
              <p:nvPr/>
            </p:nvSpPr>
            <p:spPr>
              <a:xfrm>
                <a:off x="4865702" y="1361357"/>
                <a:ext cx="2447925" cy="4953000"/>
              </a:xfrm>
              <a:custGeom>
                <a:avLst/>
                <a:gdLst/>
                <a:ahLst/>
                <a:cxnLst/>
                <a:rect l="l" t="t" r="r" b="b"/>
                <a:pathLst>
                  <a:path w="2447925" h="4953000" extrusionOk="0">
                    <a:moveTo>
                      <a:pt x="5383" y="3378283"/>
                    </a:moveTo>
                    <a:cubicBezTo>
                      <a:pt x="-13667" y="2974423"/>
                      <a:pt x="25385" y="2606758"/>
                      <a:pt x="194930" y="2252428"/>
                    </a:cubicBezTo>
                    <a:cubicBezTo>
                      <a:pt x="381620" y="1860950"/>
                      <a:pt x="494015" y="1451375"/>
                      <a:pt x="491158" y="1029418"/>
                    </a:cubicBezTo>
                    <a:cubicBezTo>
                      <a:pt x="488300" y="673183"/>
                      <a:pt x="505445" y="366477"/>
                      <a:pt x="801673" y="117875"/>
                    </a:cubicBezTo>
                    <a:cubicBezTo>
                      <a:pt x="1016938" y="-63100"/>
                      <a:pt x="1478900" y="-31667"/>
                      <a:pt x="1653208" y="184550"/>
                    </a:cubicBezTo>
                    <a:cubicBezTo>
                      <a:pt x="1809418" y="378860"/>
                      <a:pt x="1877998" y="599840"/>
                      <a:pt x="1877998" y="832250"/>
                    </a:cubicBezTo>
                    <a:cubicBezTo>
                      <a:pt x="1877998" y="1383748"/>
                      <a:pt x="2069450" y="1896193"/>
                      <a:pt x="2286620" y="2421973"/>
                    </a:cubicBezTo>
                    <a:cubicBezTo>
                      <a:pt x="2561893" y="3084913"/>
                      <a:pt x="2487598" y="3781190"/>
                      <a:pt x="2109455" y="4431748"/>
                    </a:cubicBezTo>
                    <a:cubicBezTo>
                      <a:pt x="1860853" y="4858468"/>
                      <a:pt x="1404605" y="5044205"/>
                      <a:pt x="903590" y="4918475"/>
                    </a:cubicBezTo>
                    <a:cubicBezTo>
                      <a:pt x="514018" y="4821320"/>
                      <a:pt x="313040" y="4553668"/>
                      <a:pt x="170165" y="4249820"/>
                    </a:cubicBezTo>
                    <a:cubicBezTo>
                      <a:pt x="36815" y="3964070"/>
                      <a:pt x="-18430" y="3665938"/>
                      <a:pt x="5383" y="3378283"/>
                    </a:cubicBezTo>
                    <a:close/>
                  </a:path>
                </a:pathLst>
              </a:custGeom>
              <a:solidFill>
                <a:srgbClr val="F6904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"/>
              <p:cNvSpPr/>
              <p:nvPr/>
            </p:nvSpPr>
            <p:spPr>
              <a:xfrm>
                <a:off x="5080761" y="1723948"/>
                <a:ext cx="1981200" cy="4324350"/>
              </a:xfrm>
              <a:custGeom>
                <a:avLst/>
                <a:gdLst/>
                <a:ahLst/>
                <a:cxnLst/>
                <a:rect l="l" t="t" r="r" b="b"/>
                <a:pathLst>
                  <a:path w="1981200" h="4324350" extrusionOk="0">
                    <a:moveTo>
                      <a:pt x="4636" y="2951874"/>
                    </a:moveTo>
                    <a:cubicBezTo>
                      <a:pt x="-10604" y="2599449"/>
                      <a:pt x="20829" y="2278457"/>
                      <a:pt x="157989" y="1967941"/>
                    </a:cubicBezTo>
                    <a:cubicBezTo>
                      <a:pt x="309436" y="1625994"/>
                      <a:pt x="400876" y="1267854"/>
                      <a:pt x="398019" y="899236"/>
                    </a:cubicBezTo>
                    <a:cubicBezTo>
                      <a:pt x="396114" y="588721"/>
                      <a:pt x="409449" y="320116"/>
                      <a:pt x="649479" y="102946"/>
                    </a:cubicBezTo>
                    <a:cubicBezTo>
                      <a:pt x="823786" y="-55169"/>
                      <a:pt x="1199072" y="-27546"/>
                      <a:pt x="1340042" y="161049"/>
                    </a:cubicBezTo>
                    <a:cubicBezTo>
                      <a:pt x="1466724" y="330594"/>
                      <a:pt x="1521969" y="523951"/>
                      <a:pt x="1521969" y="726834"/>
                    </a:cubicBezTo>
                    <a:cubicBezTo>
                      <a:pt x="1521969" y="1208799"/>
                      <a:pt x="1677227" y="1656474"/>
                      <a:pt x="1853439" y="2115579"/>
                    </a:cubicBezTo>
                    <a:cubicBezTo>
                      <a:pt x="2076324" y="2694699"/>
                      <a:pt x="2016317" y="3303346"/>
                      <a:pt x="1709611" y="3871989"/>
                    </a:cubicBezTo>
                    <a:cubicBezTo>
                      <a:pt x="1508634" y="4245369"/>
                      <a:pt x="1138111" y="4406341"/>
                      <a:pt x="732346" y="4297757"/>
                    </a:cubicBezTo>
                    <a:cubicBezTo>
                      <a:pt x="417069" y="4212984"/>
                      <a:pt x="253239" y="3979621"/>
                      <a:pt x="137986" y="3713874"/>
                    </a:cubicBezTo>
                    <a:cubicBezTo>
                      <a:pt x="29401" y="3464319"/>
                      <a:pt x="-15366" y="3203334"/>
                      <a:pt x="4636" y="2951874"/>
                    </a:cubicBezTo>
                    <a:close/>
                  </a:path>
                </a:pathLst>
              </a:custGeom>
              <a:solidFill>
                <a:srgbClr val="F06A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"/>
              <p:cNvSpPr/>
              <p:nvPr/>
            </p:nvSpPr>
            <p:spPr>
              <a:xfrm>
                <a:off x="5469544" y="2675696"/>
                <a:ext cx="1181100" cy="2686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686050" extrusionOk="0">
                    <a:moveTo>
                      <a:pt x="2569" y="1835343"/>
                    </a:moveTo>
                    <a:cubicBezTo>
                      <a:pt x="-6956" y="1616268"/>
                      <a:pt x="35906" y="1417196"/>
                      <a:pt x="118774" y="1223838"/>
                    </a:cubicBezTo>
                    <a:cubicBezTo>
                      <a:pt x="211166" y="1011431"/>
                      <a:pt x="243551" y="787593"/>
                      <a:pt x="241646" y="558041"/>
                    </a:cubicBezTo>
                    <a:cubicBezTo>
                      <a:pt x="239741" y="364683"/>
                      <a:pt x="314036" y="199901"/>
                      <a:pt x="460721" y="64646"/>
                    </a:cubicBezTo>
                    <a:cubicBezTo>
                      <a:pt x="567401" y="-33462"/>
                      <a:pt x="729326" y="-18222"/>
                      <a:pt x="816004" y="98936"/>
                    </a:cubicBezTo>
                    <a:cubicBezTo>
                      <a:pt x="893156" y="204663"/>
                      <a:pt x="927446" y="324678"/>
                      <a:pt x="927446" y="451361"/>
                    </a:cubicBezTo>
                    <a:cubicBezTo>
                      <a:pt x="927446" y="751398"/>
                      <a:pt x="982691" y="1037148"/>
                      <a:pt x="1090324" y="1321946"/>
                    </a:cubicBezTo>
                    <a:cubicBezTo>
                      <a:pt x="1226531" y="1681991"/>
                      <a:pt x="1228436" y="2054418"/>
                      <a:pt x="1041746" y="2407796"/>
                    </a:cubicBezTo>
                    <a:cubicBezTo>
                      <a:pt x="918874" y="2640206"/>
                      <a:pt x="693131" y="2740218"/>
                      <a:pt x="445481" y="2672591"/>
                    </a:cubicBezTo>
                    <a:cubicBezTo>
                      <a:pt x="253076" y="2620203"/>
                      <a:pt x="154016" y="2474471"/>
                      <a:pt x="83531" y="2308736"/>
                    </a:cubicBezTo>
                    <a:cubicBezTo>
                      <a:pt x="17809" y="2153478"/>
                      <a:pt x="-8861" y="1991553"/>
                      <a:pt x="2569" y="1835343"/>
                    </a:cubicBezTo>
                    <a:close/>
                  </a:path>
                </a:pathLst>
              </a:custGeom>
              <a:solidFill>
                <a:srgbClr val="F7963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"/>
              <p:cNvSpPr/>
              <p:nvPr/>
            </p:nvSpPr>
            <p:spPr>
              <a:xfrm>
                <a:off x="5723959" y="3417914"/>
                <a:ext cx="657225" cy="1571625"/>
              </a:xfrm>
              <a:custGeom>
                <a:avLst/>
                <a:gdLst/>
                <a:ahLst/>
                <a:cxnLst/>
                <a:rect l="l" t="t" r="r" b="b"/>
                <a:pathLst>
                  <a:path w="657225" h="1571625" extrusionOk="0">
                    <a:moveTo>
                      <a:pt x="1519" y="1074075"/>
                    </a:moveTo>
                    <a:cubicBezTo>
                      <a:pt x="-3244" y="945488"/>
                      <a:pt x="19616" y="829283"/>
                      <a:pt x="66289" y="715935"/>
                    </a:cubicBezTo>
                    <a:cubicBezTo>
                      <a:pt x="117724" y="591158"/>
                      <a:pt x="135821" y="460665"/>
                      <a:pt x="134869" y="326363"/>
                    </a:cubicBezTo>
                    <a:cubicBezTo>
                      <a:pt x="133916" y="213015"/>
                      <a:pt x="174874" y="116813"/>
                      <a:pt x="256789" y="37755"/>
                    </a:cubicBezTo>
                    <a:cubicBezTo>
                      <a:pt x="315844" y="-19395"/>
                      <a:pt x="406331" y="-10822"/>
                      <a:pt x="453956" y="57758"/>
                    </a:cubicBezTo>
                    <a:cubicBezTo>
                      <a:pt x="496819" y="119670"/>
                      <a:pt x="515869" y="190155"/>
                      <a:pt x="515869" y="263498"/>
                    </a:cubicBezTo>
                    <a:cubicBezTo>
                      <a:pt x="515869" y="438758"/>
                      <a:pt x="546349" y="606398"/>
                      <a:pt x="606356" y="773085"/>
                    </a:cubicBezTo>
                    <a:cubicBezTo>
                      <a:pt x="681604" y="983588"/>
                      <a:pt x="683509" y="1201710"/>
                      <a:pt x="579686" y="1408403"/>
                    </a:cubicBezTo>
                    <a:cubicBezTo>
                      <a:pt x="512059" y="1544610"/>
                      <a:pt x="386329" y="1602713"/>
                      <a:pt x="249169" y="1563660"/>
                    </a:cubicBezTo>
                    <a:cubicBezTo>
                      <a:pt x="142489" y="1533180"/>
                      <a:pt x="87244" y="1447455"/>
                      <a:pt x="48191" y="1351253"/>
                    </a:cubicBezTo>
                    <a:cubicBezTo>
                      <a:pt x="10091" y="1260766"/>
                      <a:pt x="-5149" y="1166468"/>
                      <a:pt x="1519" y="1074075"/>
                    </a:cubicBezTo>
                    <a:close/>
                  </a:path>
                </a:pathLst>
              </a:custGeom>
              <a:solidFill>
                <a:srgbClr val="FBB14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"/>
              <p:cNvSpPr/>
              <p:nvPr/>
            </p:nvSpPr>
            <p:spPr>
              <a:xfrm>
                <a:off x="5911182" y="4022547"/>
                <a:ext cx="30480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200025" extrusionOk="0">
                    <a:moveTo>
                      <a:pt x="218155" y="99872"/>
                    </a:moveTo>
                    <a:cubicBezTo>
                      <a:pt x="248635" y="119875"/>
                      <a:pt x="276258" y="114160"/>
                      <a:pt x="296260" y="85585"/>
                    </a:cubicBezTo>
                    <a:cubicBezTo>
                      <a:pt x="314358" y="59867"/>
                      <a:pt x="309595" y="33197"/>
                      <a:pt x="284830" y="14147"/>
                    </a:cubicBezTo>
                    <a:cubicBezTo>
                      <a:pt x="257208" y="-7760"/>
                      <a:pt x="228633" y="-3950"/>
                      <a:pt x="205772" y="23672"/>
                    </a:cubicBezTo>
                    <a:cubicBezTo>
                      <a:pt x="198152" y="33197"/>
                      <a:pt x="194343" y="39865"/>
                      <a:pt x="181008" y="29387"/>
                    </a:cubicBezTo>
                    <a:cubicBezTo>
                      <a:pt x="152433" y="4622"/>
                      <a:pt x="120047" y="2717"/>
                      <a:pt x="91472" y="29387"/>
                    </a:cubicBezTo>
                    <a:cubicBezTo>
                      <a:pt x="61945" y="56057"/>
                      <a:pt x="63850" y="87490"/>
                      <a:pt x="83852" y="119875"/>
                    </a:cubicBezTo>
                    <a:cubicBezTo>
                      <a:pt x="73375" y="118922"/>
                      <a:pt x="61945" y="116065"/>
                      <a:pt x="51468" y="116065"/>
                    </a:cubicBezTo>
                    <a:cubicBezTo>
                      <a:pt x="19083" y="114160"/>
                      <a:pt x="-920" y="129400"/>
                      <a:pt x="33" y="162737"/>
                    </a:cubicBezTo>
                    <a:cubicBezTo>
                      <a:pt x="33" y="193217"/>
                      <a:pt x="19083" y="211315"/>
                      <a:pt x="48610" y="209410"/>
                    </a:cubicBezTo>
                    <a:cubicBezTo>
                      <a:pt x="79090" y="207505"/>
                      <a:pt x="96235" y="186550"/>
                      <a:pt x="93377" y="154165"/>
                    </a:cubicBezTo>
                    <a:cubicBezTo>
                      <a:pt x="92425" y="143687"/>
                      <a:pt x="88615" y="133210"/>
                      <a:pt x="85758" y="121780"/>
                    </a:cubicBezTo>
                    <a:cubicBezTo>
                      <a:pt x="85758" y="121780"/>
                      <a:pt x="84805" y="119875"/>
                      <a:pt x="83852" y="118922"/>
                    </a:cubicBezTo>
                    <a:lnTo>
                      <a:pt x="85758" y="120827"/>
                    </a:lnTo>
                    <a:cubicBezTo>
                      <a:pt x="100045" y="131305"/>
                      <a:pt x="114333" y="141782"/>
                      <a:pt x="132430" y="141782"/>
                    </a:cubicBezTo>
                    <a:cubicBezTo>
                      <a:pt x="146718" y="141782"/>
                      <a:pt x="154338" y="143687"/>
                      <a:pt x="155290" y="161785"/>
                    </a:cubicBezTo>
                    <a:cubicBezTo>
                      <a:pt x="156243" y="191312"/>
                      <a:pt x="176245" y="208457"/>
                      <a:pt x="204820" y="207505"/>
                    </a:cubicBezTo>
                    <a:cubicBezTo>
                      <a:pt x="226727" y="207505"/>
                      <a:pt x="243872" y="193217"/>
                      <a:pt x="248635" y="170357"/>
                    </a:cubicBezTo>
                    <a:cubicBezTo>
                      <a:pt x="254350" y="140830"/>
                      <a:pt x="241968" y="121780"/>
                      <a:pt x="211488" y="114160"/>
                    </a:cubicBezTo>
                    <a:cubicBezTo>
                      <a:pt x="204820" y="112255"/>
                      <a:pt x="193390" y="114160"/>
                      <a:pt x="197200" y="101777"/>
                    </a:cubicBezTo>
                    <a:cubicBezTo>
                      <a:pt x="201963" y="85585"/>
                      <a:pt x="209583" y="94157"/>
                      <a:pt x="218155" y="99872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"/>
              <p:cNvSpPr/>
              <p:nvPr/>
            </p:nvSpPr>
            <p:spPr>
              <a:xfrm>
                <a:off x="6007320" y="3727132"/>
                <a:ext cx="1524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23825" extrusionOk="0">
                    <a:moveTo>
                      <a:pt x="20100" y="70485"/>
                    </a:moveTo>
                    <a:cubicBezTo>
                      <a:pt x="46770" y="77153"/>
                      <a:pt x="59152" y="94298"/>
                      <a:pt x="75345" y="113348"/>
                    </a:cubicBezTo>
                    <a:cubicBezTo>
                      <a:pt x="93442" y="133350"/>
                      <a:pt x="119160" y="131445"/>
                      <a:pt x="138210" y="111443"/>
                    </a:cubicBezTo>
                    <a:cubicBezTo>
                      <a:pt x="157260" y="92393"/>
                      <a:pt x="160117" y="67628"/>
                      <a:pt x="141067" y="47625"/>
                    </a:cubicBezTo>
                    <a:cubicBezTo>
                      <a:pt x="113445" y="19050"/>
                      <a:pt x="63915" y="36195"/>
                      <a:pt x="45817" y="0"/>
                    </a:cubicBezTo>
                    <a:cubicBezTo>
                      <a:pt x="20100" y="0"/>
                      <a:pt x="7717" y="10478"/>
                      <a:pt x="2002" y="26670"/>
                    </a:cubicBezTo>
                    <a:cubicBezTo>
                      <a:pt x="-3713" y="46673"/>
                      <a:pt x="2955" y="66675"/>
                      <a:pt x="20100" y="70485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"/>
              <p:cNvSpPr/>
              <p:nvPr/>
            </p:nvSpPr>
            <p:spPr>
              <a:xfrm>
                <a:off x="6026436" y="3469005"/>
                <a:ext cx="1047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04775" extrusionOk="0">
                    <a:moveTo>
                      <a:pt x="54324" y="113347"/>
                    </a:moveTo>
                    <a:cubicBezTo>
                      <a:pt x="88614" y="114300"/>
                      <a:pt x="112426" y="92392"/>
                      <a:pt x="112426" y="57150"/>
                    </a:cubicBezTo>
                    <a:cubicBezTo>
                      <a:pt x="112426" y="22860"/>
                      <a:pt x="91471" y="1905"/>
                      <a:pt x="54324" y="0"/>
                    </a:cubicBezTo>
                    <a:cubicBezTo>
                      <a:pt x="20034" y="3810"/>
                      <a:pt x="-921" y="21907"/>
                      <a:pt x="31" y="58102"/>
                    </a:cubicBezTo>
                    <a:cubicBezTo>
                      <a:pt x="984" y="92392"/>
                      <a:pt x="21939" y="112395"/>
                      <a:pt x="54324" y="113347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"/>
              <p:cNvSpPr/>
              <p:nvPr/>
            </p:nvSpPr>
            <p:spPr>
              <a:xfrm>
                <a:off x="6016908" y="4546242"/>
                <a:ext cx="952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5725" extrusionOk="0">
                    <a:moveTo>
                      <a:pt x="95284" y="44807"/>
                    </a:moveTo>
                    <a:cubicBezTo>
                      <a:pt x="91474" y="15280"/>
                      <a:pt x="75282" y="-913"/>
                      <a:pt x="45754" y="40"/>
                    </a:cubicBezTo>
                    <a:cubicBezTo>
                      <a:pt x="18132" y="992"/>
                      <a:pt x="987" y="17185"/>
                      <a:pt x="34" y="44807"/>
                    </a:cubicBezTo>
                    <a:cubicBezTo>
                      <a:pt x="-918" y="75287"/>
                      <a:pt x="18132" y="93385"/>
                      <a:pt x="46707" y="93385"/>
                    </a:cubicBezTo>
                    <a:cubicBezTo>
                      <a:pt x="76234" y="93385"/>
                      <a:pt x="93379" y="75287"/>
                      <a:pt x="95284" y="44807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"/>
              <p:cNvSpPr/>
              <p:nvPr/>
            </p:nvSpPr>
            <p:spPr>
              <a:xfrm>
                <a:off x="5910223" y="3651884"/>
                <a:ext cx="85725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5250" extrusionOk="0">
                    <a:moveTo>
                      <a:pt x="46712" y="96203"/>
                    </a:moveTo>
                    <a:cubicBezTo>
                      <a:pt x="74335" y="93345"/>
                      <a:pt x="93385" y="77153"/>
                      <a:pt x="93385" y="47625"/>
                    </a:cubicBezTo>
                    <a:cubicBezTo>
                      <a:pt x="93385" y="19050"/>
                      <a:pt x="75287" y="0"/>
                      <a:pt x="44807" y="0"/>
                    </a:cubicBezTo>
                    <a:cubicBezTo>
                      <a:pt x="17185" y="0"/>
                      <a:pt x="992" y="17145"/>
                      <a:pt x="40" y="44768"/>
                    </a:cubicBezTo>
                    <a:cubicBezTo>
                      <a:pt x="-913" y="76200"/>
                      <a:pt x="15280" y="92393"/>
                      <a:pt x="46712" y="96203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"/>
              <p:cNvSpPr/>
              <p:nvPr/>
            </p:nvSpPr>
            <p:spPr>
              <a:xfrm>
                <a:off x="5909310" y="4593871"/>
                <a:ext cx="952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5725" extrusionOk="0">
                    <a:moveTo>
                      <a:pt x="46673" y="94334"/>
                    </a:moveTo>
                    <a:cubicBezTo>
                      <a:pt x="76200" y="94334"/>
                      <a:pt x="91440" y="75284"/>
                      <a:pt x="95250" y="45756"/>
                    </a:cubicBezTo>
                    <a:cubicBezTo>
                      <a:pt x="90488" y="17181"/>
                      <a:pt x="75248" y="-916"/>
                      <a:pt x="44768" y="36"/>
                    </a:cubicBezTo>
                    <a:cubicBezTo>
                      <a:pt x="17145" y="988"/>
                      <a:pt x="953" y="17181"/>
                      <a:pt x="0" y="44803"/>
                    </a:cubicBezTo>
                    <a:cubicBezTo>
                      <a:pt x="0" y="75284"/>
                      <a:pt x="18098" y="93381"/>
                      <a:pt x="46673" y="94334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"/>
              <p:cNvSpPr/>
              <p:nvPr/>
            </p:nvSpPr>
            <p:spPr>
              <a:xfrm>
                <a:off x="5910263" y="3778533"/>
                <a:ext cx="85725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5250" extrusionOk="0">
                    <a:moveTo>
                      <a:pt x="45720" y="95284"/>
                    </a:moveTo>
                    <a:cubicBezTo>
                      <a:pt x="75247" y="92426"/>
                      <a:pt x="94297" y="76234"/>
                      <a:pt x="93345" y="46707"/>
                    </a:cubicBezTo>
                    <a:cubicBezTo>
                      <a:pt x="92392" y="18132"/>
                      <a:pt x="73342" y="-918"/>
                      <a:pt x="43815" y="34"/>
                    </a:cubicBezTo>
                    <a:cubicBezTo>
                      <a:pt x="17145" y="986"/>
                      <a:pt x="0" y="17179"/>
                      <a:pt x="0" y="45754"/>
                    </a:cubicBezTo>
                    <a:cubicBezTo>
                      <a:pt x="0" y="77186"/>
                      <a:pt x="16192" y="92426"/>
                      <a:pt x="45720" y="95284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"/>
              <p:cNvSpPr/>
              <p:nvPr/>
            </p:nvSpPr>
            <p:spPr>
              <a:xfrm>
                <a:off x="5909967" y="3959508"/>
                <a:ext cx="85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85725" extrusionOk="0">
                    <a:moveTo>
                      <a:pt x="46016" y="94332"/>
                    </a:moveTo>
                    <a:cubicBezTo>
                      <a:pt x="76496" y="94332"/>
                      <a:pt x="90783" y="75282"/>
                      <a:pt x="94593" y="47659"/>
                    </a:cubicBezTo>
                    <a:cubicBezTo>
                      <a:pt x="89831" y="18132"/>
                      <a:pt x="72686" y="-918"/>
                      <a:pt x="44111" y="34"/>
                    </a:cubicBezTo>
                    <a:cubicBezTo>
                      <a:pt x="15536" y="1939"/>
                      <a:pt x="-2562" y="20036"/>
                      <a:pt x="296" y="50517"/>
                    </a:cubicBezTo>
                    <a:cubicBezTo>
                      <a:pt x="2201" y="79092"/>
                      <a:pt x="18393" y="94332"/>
                      <a:pt x="46016" y="94332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"/>
              <p:cNvSpPr/>
              <p:nvPr/>
            </p:nvSpPr>
            <p:spPr>
              <a:xfrm>
                <a:off x="5910263" y="4448175"/>
                <a:ext cx="952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5725" extrusionOk="0">
                    <a:moveTo>
                      <a:pt x="43815" y="94297"/>
                    </a:moveTo>
                    <a:cubicBezTo>
                      <a:pt x="73342" y="96203"/>
                      <a:pt x="89535" y="78105"/>
                      <a:pt x="95250" y="48578"/>
                    </a:cubicBezTo>
                    <a:cubicBezTo>
                      <a:pt x="92392" y="20003"/>
                      <a:pt x="77153" y="0"/>
                      <a:pt x="47625" y="0"/>
                    </a:cubicBezTo>
                    <a:cubicBezTo>
                      <a:pt x="19050" y="0"/>
                      <a:pt x="0" y="17145"/>
                      <a:pt x="0" y="47625"/>
                    </a:cubicBezTo>
                    <a:cubicBezTo>
                      <a:pt x="0" y="76200"/>
                      <a:pt x="16192" y="92393"/>
                      <a:pt x="43815" y="94297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"/>
              <p:cNvSpPr/>
              <p:nvPr/>
            </p:nvSpPr>
            <p:spPr>
              <a:xfrm>
                <a:off x="5998845" y="4745315"/>
                <a:ext cx="952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5725" extrusionOk="0">
                    <a:moveTo>
                      <a:pt x="45720" y="40"/>
                    </a:moveTo>
                    <a:cubicBezTo>
                      <a:pt x="18097" y="992"/>
                      <a:pt x="952" y="16232"/>
                      <a:pt x="0" y="43855"/>
                    </a:cubicBezTo>
                    <a:cubicBezTo>
                      <a:pt x="0" y="73382"/>
                      <a:pt x="17145" y="92432"/>
                      <a:pt x="46672" y="93385"/>
                    </a:cubicBezTo>
                    <a:cubicBezTo>
                      <a:pt x="75247" y="93385"/>
                      <a:pt x="92392" y="76240"/>
                      <a:pt x="95250" y="45760"/>
                    </a:cubicBezTo>
                    <a:cubicBezTo>
                      <a:pt x="92392" y="15280"/>
                      <a:pt x="76200" y="-913"/>
                      <a:pt x="45720" y="40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"/>
              <p:cNvSpPr/>
              <p:nvPr/>
            </p:nvSpPr>
            <p:spPr>
              <a:xfrm>
                <a:off x="5910223" y="4268961"/>
                <a:ext cx="85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85725" extrusionOk="0">
                    <a:moveTo>
                      <a:pt x="42902" y="144"/>
                    </a:moveTo>
                    <a:cubicBezTo>
                      <a:pt x="15280" y="2049"/>
                      <a:pt x="-913" y="18241"/>
                      <a:pt x="40" y="45864"/>
                    </a:cubicBezTo>
                    <a:cubicBezTo>
                      <a:pt x="40" y="76344"/>
                      <a:pt x="19090" y="93489"/>
                      <a:pt x="47665" y="93489"/>
                    </a:cubicBezTo>
                    <a:cubicBezTo>
                      <a:pt x="77192" y="93489"/>
                      <a:pt x="91480" y="72534"/>
                      <a:pt x="94337" y="44911"/>
                    </a:cubicBezTo>
                    <a:cubicBezTo>
                      <a:pt x="89575" y="15384"/>
                      <a:pt x="73382" y="-1761"/>
                      <a:pt x="42902" y="144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"/>
              <p:cNvSpPr/>
              <p:nvPr/>
            </p:nvSpPr>
            <p:spPr>
              <a:xfrm>
                <a:off x="5910223" y="4792948"/>
                <a:ext cx="85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85725" extrusionOk="0">
                    <a:moveTo>
                      <a:pt x="45760" y="31"/>
                    </a:moveTo>
                    <a:cubicBezTo>
                      <a:pt x="15280" y="983"/>
                      <a:pt x="-913" y="18129"/>
                      <a:pt x="40" y="48609"/>
                    </a:cubicBezTo>
                    <a:cubicBezTo>
                      <a:pt x="992" y="77184"/>
                      <a:pt x="18137" y="92424"/>
                      <a:pt x="44807" y="93376"/>
                    </a:cubicBezTo>
                    <a:cubicBezTo>
                      <a:pt x="74335" y="94329"/>
                      <a:pt x="90527" y="76231"/>
                      <a:pt x="94337" y="46704"/>
                    </a:cubicBezTo>
                    <a:cubicBezTo>
                      <a:pt x="88622" y="20034"/>
                      <a:pt x="77192" y="-921"/>
                      <a:pt x="45760" y="31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"/>
              <p:cNvSpPr/>
              <p:nvPr/>
            </p:nvSpPr>
            <p:spPr>
              <a:xfrm>
                <a:off x="6068378" y="4320395"/>
                <a:ext cx="85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85725" extrusionOk="0">
                    <a:moveTo>
                      <a:pt x="44767" y="86822"/>
                    </a:moveTo>
                    <a:cubicBezTo>
                      <a:pt x="74295" y="86822"/>
                      <a:pt x="86677" y="67772"/>
                      <a:pt x="90488" y="42054"/>
                    </a:cubicBezTo>
                    <a:cubicBezTo>
                      <a:pt x="84772" y="15384"/>
                      <a:pt x="70485" y="-1761"/>
                      <a:pt x="41910" y="144"/>
                    </a:cubicBezTo>
                    <a:cubicBezTo>
                      <a:pt x="15240" y="1097"/>
                      <a:pt x="0" y="19194"/>
                      <a:pt x="0" y="43007"/>
                    </a:cubicBezTo>
                    <a:cubicBezTo>
                      <a:pt x="0" y="68724"/>
                      <a:pt x="16192" y="86822"/>
                      <a:pt x="44767" y="86822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"/>
              <p:cNvSpPr/>
              <p:nvPr/>
            </p:nvSpPr>
            <p:spPr>
              <a:xfrm>
                <a:off x="6068378" y="4643437"/>
                <a:ext cx="85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85725" extrusionOk="0">
                    <a:moveTo>
                      <a:pt x="45720" y="0"/>
                    </a:moveTo>
                    <a:cubicBezTo>
                      <a:pt x="18097" y="2857"/>
                      <a:pt x="0" y="18097"/>
                      <a:pt x="0" y="45720"/>
                    </a:cubicBezTo>
                    <a:cubicBezTo>
                      <a:pt x="0" y="70485"/>
                      <a:pt x="14288" y="87630"/>
                      <a:pt x="40957" y="88582"/>
                    </a:cubicBezTo>
                    <a:cubicBezTo>
                      <a:pt x="69532" y="90488"/>
                      <a:pt x="86677" y="74295"/>
                      <a:pt x="88582" y="46672"/>
                    </a:cubicBezTo>
                    <a:cubicBezTo>
                      <a:pt x="90488" y="19050"/>
                      <a:pt x="72390" y="3810"/>
                      <a:pt x="45720" y="0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"/>
              <p:cNvSpPr/>
              <p:nvPr/>
            </p:nvSpPr>
            <p:spPr>
              <a:xfrm>
                <a:off x="6052007" y="3938587"/>
                <a:ext cx="85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85725" extrusionOk="0">
                    <a:moveTo>
                      <a:pt x="178" y="40957"/>
                    </a:moveTo>
                    <a:cubicBezTo>
                      <a:pt x="-1727" y="69532"/>
                      <a:pt x="11608" y="86678"/>
                      <a:pt x="41136" y="87630"/>
                    </a:cubicBezTo>
                    <a:cubicBezTo>
                      <a:pt x="67806" y="88582"/>
                      <a:pt x="83998" y="73343"/>
                      <a:pt x="85903" y="48578"/>
                    </a:cubicBezTo>
                    <a:cubicBezTo>
                      <a:pt x="88761" y="20955"/>
                      <a:pt x="70663" y="5715"/>
                      <a:pt x="43993" y="0"/>
                    </a:cubicBezTo>
                    <a:cubicBezTo>
                      <a:pt x="20181" y="2857"/>
                      <a:pt x="2083" y="14288"/>
                      <a:pt x="178" y="40957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"/>
              <p:cNvSpPr/>
              <p:nvPr/>
            </p:nvSpPr>
            <p:spPr>
              <a:xfrm>
                <a:off x="6159817" y="4228147"/>
                <a:ext cx="762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76200" extrusionOk="0">
                    <a:moveTo>
                      <a:pt x="38100" y="0"/>
                    </a:moveTo>
                    <a:cubicBezTo>
                      <a:pt x="15240" y="2858"/>
                      <a:pt x="0" y="14288"/>
                      <a:pt x="0" y="39053"/>
                    </a:cubicBezTo>
                    <a:cubicBezTo>
                      <a:pt x="0" y="61913"/>
                      <a:pt x="14288" y="75247"/>
                      <a:pt x="35242" y="76200"/>
                    </a:cubicBezTo>
                    <a:cubicBezTo>
                      <a:pt x="59055" y="78105"/>
                      <a:pt x="75248" y="63818"/>
                      <a:pt x="76200" y="40005"/>
                    </a:cubicBezTo>
                    <a:cubicBezTo>
                      <a:pt x="76200" y="16193"/>
                      <a:pt x="60960" y="3810"/>
                      <a:pt x="38100" y="0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"/>
              <p:cNvSpPr/>
              <p:nvPr/>
            </p:nvSpPr>
            <p:spPr>
              <a:xfrm>
                <a:off x="6009162" y="4228737"/>
                <a:ext cx="6667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76200" extrusionOk="0">
                    <a:moveTo>
                      <a:pt x="42070" y="362"/>
                    </a:moveTo>
                    <a:cubicBezTo>
                      <a:pt x="18258" y="-2495"/>
                      <a:pt x="2065" y="11792"/>
                      <a:pt x="160" y="34652"/>
                    </a:cubicBezTo>
                    <a:cubicBezTo>
                      <a:pt x="-1745" y="58465"/>
                      <a:pt x="13495" y="71800"/>
                      <a:pt x="38260" y="76562"/>
                    </a:cubicBezTo>
                    <a:cubicBezTo>
                      <a:pt x="58263" y="72752"/>
                      <a:pt x="75408" y="63227"/>
                      <a:pt x="75408" y="38462"/>
                    </a:cubicBezTo>
                    <a:cubicBezTo>
                      <a:pt x="75408" y="16555"/>
                      <a:pt x="63025" y="2267"/>
                      <a:pt x="42070" y="362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"/>
              <p:cNvSpPr/>
              <p:nvPr/>
            </p:nvSpPr>
            <p:spPr>
              <a:xfrm>
                <a:off x="6008370" y="3860482"/>
                <a:ext cx="6667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76200" extrusionOk="0">
                    <a:moveTo>
                      <a:pt x="40005" y="0"/>
                    </a:moveTo>
                    <a:cubicBezTo>
                      <a:pt x="15240" y="953"/>
                      <a:pt x="0" y="13335"/>
                      <a:pt x="0" y="37148"/>
                    </a:cubicBezTo>
                    <a:cubicBezTo>
                      <a:pt x="0" y="60960"/>
                      <a:pt x="14288" y="76200"/>
                      <a:pt x="38100" y="76200"/>
                    </a:cubicBezTo>
                    <a:cubicBezTo>
                      <a:pt x="59055" y="76200"/>
                      <a:pt x="73342" y="62865"/>
                      <a:pt x="75247" y="40958"/>
                    </a:cubicBezTo>
                    <a:cubicBezTo>
                      <a:pt x="77152" y="17145"/>
                      <a:pt x="63817" y="3810"/>
                      <a:pt x="40005" y="0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"/>
              <p:cNvSpPr/>
              <p:nvPr/>
            </p:nvSpPr>
            <p:spPr>
              <a:xfrm>
                <a:off x="6159817" y="3860437"/>
                <a:ext cx="762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76200" extrusionOk="0">
                    <a:moveTo>
                      <a:pt x="0" y="38145"/>
                    </a:moveTo>
                    <a:cubicBezTo>
                      <a:pt x="0" y="62910"/>
                      <a:pt x="14288" y="77197"/>
                      <a:pt x="38100" y="76245"/>
                    </a:cubicBezTo>
                    <a:cubicBezTo>
                      <a:pt x="61913" y="76245"/>
                      <a:pt x="74295" y="60053"/>
                      <a:pt x="76200" y="36240"/>
                    </a:cubicBezTo>
                    <a:cubicBezTo>
                      <a:pt x="71438" y="13380"/>
                      <a:pt x="59055" y="-907"/>
                      <a:pt x="34290" y="45"/>
                    </a:cubicBezTo>
                    <a:cubicBezTo>
                      <a:pt x="12383" y="2903"/>
                      <a:pt x="0" y="16237"/>
                      <a:pt x="0" y="38145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"/>
              <p:cNvSpPr/>
              <p:nvPr/>
            </p:nvSpPr>
            <p:spPr>
              <a:xfrm>
                <a:off x="6012138" y="4894849"/>
                <a:ext cx="666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66675" extrusionOk="0">
                    <a:moveTo>
                      <a:pt x="36237" y="48"/>
                    </a:moveTo>
                    <a:cubicBezTo>
                      <a:pt x="14330" y="-905"/>
                      <a:pt x="42" y="12431"/>
                      <a:pt x="42" y="34338"/>
                    </a:cubicBezTo>
                    <a:cubicBezTo>
                      <a:pt x="-910" y="56245"/>
                      <a:pt x="14330" y="67675"/>
                      <a:pt x="38142" y="71485"/>
                    </a:cubicBezTo>
                    <a:cubicBezTo>
                      <a:pt x="56240" y="66723"/>
                      <a:pt x="71480" y="56245"/>
                      <a:pt x="70527" y="34338"/>
                    </a:cubicBezTo>
                    <a:cubicBezTo>
                      <a:pt x="68622" y="14335"/>
                      <a:pt x="55287" y="1000"/>
                      <a:pt x="36237" y="48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"/>
              <p:cNvSpPr/>
              <p:nvPr/>
            </p:nvSpPr>
            <p:spPr>
              <a:xfrm>
                <a:off x="5945457" y="3526103"/>
                <a:ext cx="666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66675" extrusionOk="0">
                    <a:moveTo>
                      <a:pt x="35290" y="69584"/>
                    </a:moveTo>
                    <a:cubicBezTo>
                      <a:pt x="58150" y="69584"/>
                      <a:pt x="68628" y="55296"/>
                      <a:pt x="70533" y="33389"/>
                    </a:cubicBezTo>
                    <a:cubicBezTo>
                      <a:pt x="66723" y="11481"/>
                      <a:pt x="55293" y="-901"/>
                      <a:pt x="32433" y="51"/>
                    </a:cubicBezTo>
                    <a:cubicBezTo>
                      <a:pt x="12430" y="1003"/>
                      <a:pt x="-905" y="14339"/>
                      <a:pt x="48" y="33389"/>
                    </a:cubicBezTo>
                    <a:cubicBezTo>
                      <a:pt x="48" y="55296"/>
                      <a:pt x="11478" y="70536"/>
                      <a:pt x="35290" y="69584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"/>
              <p:cNvSpPr/>
              <p:nvPr/>
            </p:nvSpPr>
            <p:spPr>
              <a:xfrm>
                <a:off x="6007557" y="4407664"/>
                <a:ext cx="1809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33350" extrusionOk="0">
                    <a:moveTo>
                      <a:pt x="114161" y="26223"/>
                    </a:moveTo>
                    <a:cubicBezTo>
                      <a:pt x="97016" y="24318"/>
                      <a:pt x="92253" y="48130"/>
                      <a:pt x="75108" y="44320"/>
                    </a:cubicBezTo>
                    <a:cubicBezTo>
                      <a:pt x="78918" y="18603"/>
                      <a:pt x="65583" y="5268"/>
                      <a:pt x="42723" y="505"/>
                    </a:cubicBezTo>
                    <a:cubicBezTo>
                      <a:pt x="25578" y="-2352"/>
                      <a:pt x="12243" y="7173"/>
                      <a:pt x="4623" y="22413"/>
                    </a:cubicBezTo>
                    <a:cubicBezTo>
                      <a:pt x="-3949" y="38605"/>
                      <a:pt x="-139" y="54798"/>
                      <a:pt x="12243" y="65275"/>
                    </a:cubicBezTo>
                    <a:cubicBezTo>
                      <a:pt x="29388" y="79563"/>
                      <a:pt x="49391" y="82420"/>
                      <a:pt x="65583" y="62418"/>
                    </a:cubicBezTo>
                    <a:cubicBezTo>
                      <a:pt x="82728" y="78610"/>
                      <a:pt x="72251" y="107185"/>
                      <a:pt x="94158" y="121473"/>
                    </a:cubicBezTo>
                    <a:cubicBezTo>
                      <a:pt x="120828" y="140523"/>
                      <a:pt x="146546" y="139570"/>
                      <a:pt x="170358" y="118616"/>
                    </a:cubicBezTo>
                    <a:cubicBezTo>
                      <a:pt x="188456" y="102423"/>
                      <a:pt x="195123" y="81468"/>
                      <a:pt x="183693" y="57655"/>
                    </a:cubicBezTo>
                    <a:cubicBezTo>
                      <a:pt x="170358" y="28128"/>
                      <a:pt x="146546" y="17650"/>
                      <a:pt x="114161" y="26223"/>
                    </a:cubicBezTo>
                    <a:close/>
                    <a:moveTo>
                      <a:pt x="114161" y="26223"/>
                    </a:moveTo>
                    <a:cubicBezTo>
                      <a:pt x="116066" y="27175"/>
                      <a:pt x="117971" y="28128"/>
                      <a:pt x="119876" y="29080"/>
                    </a:cubicBezTo>
                    <a:cubicBezTo>
                      <a:pt x="117971" y="29080"/>
                      <a:pt x="116066" y="28128"/>
                      <a:pt x="114161" y="26223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"/>
              <p:cNvSpPr/>
              <p:nvPr/>
            </p:nvSpPr>
            <p:spPr>
              <a:xfrm>
                <a:off x="6132130" y="3673737"/>
                <a:ext cx="476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47625" extrusionOk="0">
                    <a:moveTo>
                      <a:pt x="65" y="27678"/>
                    </a:moveTo>
                    <a:cubicBezTo>
                      <a:pt x="1018" y="43870"/>
                      <a:pt x="10543" y="54348"/>
                      <a:pt x="27688" y="53395"/>
                    </a:cubicBezTo>
                    <a:cubicBezTo>
                      <a:pt x="43880" y="52443"/>
                      <a:pt x="51500" y="41013"/>
                      <a:pt x="54358" y="25773"/>
                    </a:cubicBezTo>
                    <a:cubicBezTo>
                      <a:pt x="50548" y="10533"/>
                      <a:pt x="41975" y="-897"/>
                      <a:pt x="25783" y="55"/>
                    </a:cubicBezTo>
                    <a:cubicBezTo>
                      <a:pt x="8638" y="55"/>
                      <a:pt x="-887" y="10533"/>
                      <a:pt x="65" y="27678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"/>
              <p:cNvSpPr/>
              <p:nvPr/>
            </p:nvSpPr>
            <p:spPr>
              <a:xfrm>
                <a:off x="6058793" y="3626107"/>
                <a:ext cx="476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47625" extrusionOk="0">
                    <a:moveTo>
                      <a:pt x="60" y="24825"/>
                    </a:moveTo>
                    <a:cubicBezTo>
                      <a:pt x="-893" y="41017"/>
                      <a:pt x="9585" y="51495"/>
                      <a:pt x="25777" y="52448"/>
                    </a:cubicBezTo>
                    <a:cubicBezTo>
                      <a:pt x="41970" y="53400"/>
                      <a:pt x="51495" y="42923"/>
                      <a:pt x="53400" y="24825"/>
                    </a:cubicBezTo>
                    <a:cubicBezTo>
                      <a:pt x="51495" y="11490"/>
                      <a:pt x="44827" y="60"/>
                      <a:pt x="27682" y="60"/>
                    </a:cubicBezTo>
                    <a:cubicBezTo>
                      <a:pt x="11490" y="-893"/>
                      <a:pt x="1012" y="9585"/>
                      <a:pt x="60" y="24825"/>
                    </a:cubicBezTo>
                    <a:close/>
                  </a:path>
                </a:pathLst>
              </a:custGeom>
              <a:solidFill>
                <a:srgbClr val="534F4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4" name="Google Shape;174;p1"/>
            <p:cNvSpPr/>
            <p:nvPr/>
          </p:nvSpPr>
          <p:spPr>
            <a:xfrm>
              <a:off x="4184350" y="3209893"/>
              <a:ext cx="781586" cy="764779"/>
            </a:xfrm>
            <a:custGeom>
              <a:avLst/>
              <a:gdLst/>
              <a:ahLst/>
              <a:cxnLst/>
              <a:rect l="l" t="t" r="r" b="b"/>
              <a:pathLst>
                <a:path w="308524" h="301889" extrusionOk="0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rgbClr val="EB60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4608596" y="3261729"/>
              <a:ext cx="361378" cy="714354"/>
            </a:xfrm>
            <a:custGeom>
              <a:avLst/>
              <a:gdLst/>
              <a:ahLst/>
              <a:cxnLst/>
              <a:rect l="l" t="t" r="r" b="b"/>
              <a:pathLst>
                <a:path w="142651" h="281985" extrusionOk="0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4386221" y="2860819"/>
              <a:ext cx="470631" cy="462229"/>
            </a:xfrm>
            <a:custGeom>
              <a:avLst/>
              <a:gdLst/>
              <a:ahLst/>
              <a:cxnLst/>
              <a:rect l="l" t="t" r="r" b="b"/>
              <a:pathLst>
                <a:path w="185778" h="182460" extrusionOk="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rgbClr val="57B8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" name="Google Shape;177;p1"/>
            <p:cNvGrpSpPr/>
            <p:nvPr/>
          </p:nvGrpSpPr>
          <p:grpSpPr>
            <a:xfrm>
              <a:off x="6571418" y="2046102"/>
              <a:ext cx="845584" cy="1676252"/>
              <a:chOff x="4513211" y="4124289"/>
              <a:chExt cx="227247" cy="450485"/>
            </a:xfrm>
          </p:grpSpPr>
          <p:sp>
            <p:nvSpPr>
              <p:cNvPr id="178" name="Google Shape;178;p1"/>
              <p:cNvSpPr/>
              <p:nvPr/>
            </p:nvSpPr>
            <p:spPr>
              <a:xfrm>
                <a:off x="4513211" y="4219805"/>
                <a:ext cx="225588" cy="354969"/>
              </a:xfrm>
              <a:custGeom>
                <a:avLst/>
                <a:gdLst/>
                <a:ahLst/>
                <a:cxnLst/>
                <a:rect l="l" t="t" r="r" b="b"/>
                <a:pathLst>
                  <a:path w="225588" h="354969" extrusionOk="0">
                    <a:moveTo>
                      <a:pt x="211655" y="195758"/>
                    </a:moveTo>
                    <a:cubicBezTo>
                      <a:pt x="201702" y="179502"/>
                      <a:pt x="191418" y="163579"/>
                      <a:pt x="184783" y="145332"/>
                    </a:cubicBezTo>
                    <a:cubicBezTo>
                      <a:pt x="169855" y="104528"/>
                      <a:pt x="155258" y="63391"/>
                      <a:pt x="140661" y="22586"/>
                    </a:cubicBezTo>
                    <a:cubicBezTo>
                      <a:pt x="136680" y="11307"/>
                      <a:pt x="131372" y="1686"/>
                      <a:pt x="117770" y="359"/>
                    </a:cubicBezTo>
                    <a:cubicBezTo>
                      <a:pt x="118102" y="3676"/>
                      <a:pt x="118102" y="6994"/>
                      <a:pt x="118434" y="10311"/>
                    </a:cubicBezTo>
                    <a:cubicBezTo>
                      <a:pt x="113126" y="7989"/>
                      <a:pt x="110140" y="2349"/>
                      <a:pt x="105164" y="27"/>
                    </a:cubicBezTo>
                    <a:cubicBezTo>
                      <a:pt x="90567" y="-636"/>
                      <a:pt x="87249" y="10975"/>
                      <a:pt x="83600" y="21259"/>
                    </a:cubicBezTo>
                    <a:cubicBezTo>
                      <a:pt x="74975" y="45145"/>
                      <a:pt x="66349" y="69362"/>
                      <a:pt x="57724" y="93580"/>
                    </a:cubicBezTo>
                    <a:cubicBezTo>
                      <a:pt x="47108" y="122774"/>
                      <a:pt x="38814" y="152963"/>
                      <a:pt x="21232" y="179171"/>
                    </a:cubicBezTo>
                    <a:cubicBezTo>
                      <a:pt x="8957" y="197748"/>
                      <a:pt x="663" y="217322"/>
                      <a:pt x="0" y="239549"/>
                    </a:cubicBezTo>
                    <a:cubicBezTo>
                      <a:pt x="0" y="252155"/>
                      <a:pt x="0" y="264430"/>
                      <a:pt x="0" y="277036"/>
                    </a:cubicBezTo>
                    <a:cubicBezTo>
                      <a:pt x="2654" y="305898"/>
                      <a:pt x="19573" y="325803"/>
                      <a:pt x="42464" y="340732"/>
                    </a:cubicBezTo>
                    <a:cubicBezTo>
                      <a:pt x="66349" y="356324"/>
                      <a:pt x="93221" y="355992"/>
                      <a:pt x="120092" y="354001"/>
                    </a:cubicBezTo>
                    <a:cubicBezTo>
                      <a:pt x="120424" y="354001"/>
                      <a:pt x="120424" y="353670"/>
                      <a:pt x="120756" y="353670"/>
                    </a:cubicBezTo>
                    <a:cubicBezTo>
                      <a:pt x="156253" y="352674"/>
                      <a:pt x="187769" y="341727"/>
                      <a:pt x="210328" y="312533"/>
                    </a:cubicBezTo>
                    <a:cubicBezTo>
                      <a:pt x="234545" y="280354"/>
                      <a:pt x="234877" y="233909"/>
                      <a:pt x="211655" y="195758"/>
                    </a:cubicBezTo>
                    <a:close/>
                  </a:path>
                </a:pathLst>
              </a:custGeom>
              <a:solidFill>
                <a:srgbClr val="D9E02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"/>
              <p:cNvSpPr/>
              <p:nvPr/>
            </p:nvSpPr>
            <p:spPr>
              <a:xfrm>
                <a:off x="4630981" y="4220164"/>
                <a:ext cx="109477" cy="351652"/>
              </a:xfrm>
              <a:custGeom>
                <a:avLst/>
                <a:gdLst/>
                <a:ahLst/>
                <a:cxnLst/>
                <a:rect l="l" t="t" r="r" b="b"/>
                <a:pathLst>
                  <a:path w="109476" h="351651" extrusionOk="0">
                    <a:moveTo>
                      <a:pt x="663" y="12275"/>
                    </a:moveTo>
                    <a:cubicBezTo>
                      <a:pt x="332" y="8294"/>
                      <a:pt x="332" y="3981"/>
                      <a:pt x="0" y="0"/>
                    </a:cubicBezTo>
                    <a:cubicBezTo>
                      <a:pt x="13602" y="1327"/>
                      <a:pt x="18910" y="10948"/>
                      <a:pt x="22891" y="22227"/>
                    </a:cubicBezTo>
                    <a:cubicBezTo>
                      <a:pt x="37487" y="63364"/>
                      <a:pt x="52084" y="104169"/>
                      <a:pt x="67013" y="144974"/>
                    </a:cubicBezTo>
                    <a:cubicBezTo>
                      <a:pt x="73648" y="162888"/>
                      <a:pt x="83932" y="179143"/>
                      <a:pt x="93884" y="195399"/>
                    </a:cubicBezTo>
                    <a:cubicBezTo>
                      <a:pt x="117107" y="233550"/>
                      <a:pt x="116775" y="279995"/>
                      <a:pt x="92557" y="311511"/>
                    </a:cubicBezTo>
                    <a:cubicBezTo>
                      <a:pt x="69667" y="341700"/>
                      <a:pt x="37156" y="352316"/>
                      <a:pt x="663" y="352979"/>
                    </a:cubicBezTo>
                    <a:cubicBezTo>
                      <a:pt x="16587" y="330420"/>
                      <a:pt x="21564" y="304544"/>
                      <a:pt x="25544" y="278004"/>
                    </a:cubicBezTo>
                    <a:cubicBezTo>
                      <a:pt x="28199" y="258431"/>
                      <a:pt x="27535" y="238526"/>
                      <a:pt x="27535" y="218953"/>
                    </a:cubicBezTo>
                    <a:cubicBezTo>
                      <a:pt x="27867" y="165542"/>
                      <a:pt x="20568" y="112794"/>
                      <a:pt x="11943" y="60378"/>
                    </a:cubicBezTo>
                    <a:cubicBezTo>
                      <a:pt x="9952" y="47440"/>
                      <a:pt x="7298" y="34502"/>
                      <a:pt x="4976" y="21564"/>
                    </a:cubicBezTo>
                    <a:cubicBezTo>
                      <a:pt x="4313" y="17914"/>
                      <a:pt x="3981" y="14597"/>
                      <a:pt x="663" y="12275"/>
                    </a:cubicBezTo>
                    <a:close/>
                  </a:path>
                </a:pathLst>
              </a:custGeom>
              <a:solidFill>
                <a:srgbClr val="C2BB4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"/>
              <p:cNvSpPr/>
              <p:nvPr/>
            </p:nvSpPr>
            <p:spPr>
              <a:xfrm>
                <a:off x="4561893" y="4124289"/>
                <a:ext cx="109477" cy="109477"/>
              </a:xfrm>
              <a:custGeom>
                <a:avLst/>
                <a:gdLst/>
                <a:ahLst/>
                <a:cxnLst/>
                <a:rect l="l" t="t" r="r" b="b"/>
                <a:pathLst>
                  <a:path w="109476" h="109476" extrusionOk="0">
                    <a:moveTo>
                      <a:pt x="63449" y="56397"/>
                    </a:moveTo>
                    <a:cubicBezTo>
                      <a:pt x="91979" y="52084"/>
                      <a:pt x="110889" y="29526"/>
                      <a:pt x="111220" y="0"/>
                    </a:cubicBezTo>
                    <a:cubicBezTo>
                      <a:pt x="109230" y="0"/>
                      <a:pt x="106908" y="0"/>
                      <a:pt x="104917" y="0"/>
                    </a:cubicBezTo>
                    <a:cubicBezTo>
                      <a:pt x="104917" y="663"/>
                      <a:pt x="104917" y="1327"/>
                      <a:pt x="104917" y="1659"/>
                    </a:cubicBezTo>
                    <a:cubicBezTo>
                      <a:pt x="101600" y="1659"/>
                      <a:pt x="98282" y="2322"/>
                      <a:pt x="94965" y="3649"/>
                    </a:cubicBezTo>
                    <a:cubicBezTo>
                      <a:pt x="72406" y="13270"/>
                      <a:pt x="58141" y="29857"/>
                      <a:pt x="52170" y="53743"/>
                    </a:cubicBezTo>
                    <a:cubicBezTo>
                      <a:pt x="41554" y="36824"/>
                      <a:pt x="28615" y="23222"/>
                      <a:pt x="7715" y="19905"/>
                    </a:cubicBezTo>
                    <a:cubicBezTo>
                      <a:pt x="4398" y="19241"/>
                      <a:pt x="417" y="17583"/>
                      <a:pt x="85" y="23222"/>
                    </a:cubicBezTo>
                    <a:cubicBezTo>
                      <a:pt x="-578" y="28199"/>
                      <a:pt x="2739" y="28862"/>
                      <a:pt x="6388" y="29194"/>
                    </a:cubicBezTo>
                    <a:cubicBezTo>
                      <a:pt x="17004" y="30189"/>
                      <a:pt x="25298" y="35497"/>
                      <a:pt x="32265" y="42795"/>
                    </a:cubicBezTo>
                    <a:cubicBezTo>
                      <a:pt x="46530" y="58056"/>
                      <a:pt x="53828" y="76965"/>
                      <a:pt x="57146" y="97534"/>
                    </a:cubicBezTo>
                    <a:cubicBezTo>
                      <a:pt x="60131" y="102842"/>
                      <a:pt x="58141" y="113789"/>
                      <a:pt x="70084" y="108481"/>
                    </a:cubicBezTo>
                    <a:cubicBezTo>
                      <a:pt x="74728" y="104169"/>
                      <a:pt x="73401" y="100188"/>
                      <a:pt x="69420" y="96207"/>
                    </a:cubicBezTo>
                    <a:cubicBezTo>
                      <a:pt x="67430" y="85591"/>
                      <a:pt x="61790" y="76634"/>
                      <a:pt x="57477" y="67013"/>
                    </a:cubicBezTo>
                    <a:cubicBezTo>
                      <a:pt x="54160" y="59051"/>
                      <a:pt x="56482" y="57392"/>
                      <a:pt x="63449" y="56397"/>
                    </a:cubicBezTo>
                    <a:close/>
                  </a:path>
                </a:pathLst>
              </a:custGeom>
              <a:solidFill>
                <a:srgbClr val="48A2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" name="Google Shape;181;p1"/>
            <p:cNvGrpSpPr/>
            <p:nvPr/>
          </p:nvGrpSpPr>
          <p:grpSpPr>
            <a:xfrm>
              <a:off x="7255071" y="2585341"/>
              <a:ext cx="661783" cy="1164168"/>
              <a:chOff x="5325153" y="2076114"/>
              <a:chExt cx="1533525" cy="2697684"/>
            </a:xfrm>
          </p:grpSpPr>
          <p:sp>
            <p:nvSpPr>
              <p:cNvPr id="182" name="Google Shape;182;p1"/>
              <p:cNvSpPr/>
              <p:nvPr/>
            </p:nvSpPr>
            <p:spPr>
              <a:xfrm>
                <a:off x="5325153" y="2354448"/>
                <a:ext cx="1533525" cy="2419350"/>
              </a:xfrm>
              <a:custGeom>
                <a:avLst/>
                <a:gdLst/>
                <a:ahLst/>
                <a:cxnLst/>
                <a:rect l="l" t="t" r="r" b="b"/>
                <a:pathLst>
                  <a:path w="1533525" h="2419350" extrusionOk="0">
                    <a:moveTo>
                      <a:pt x="102192" y="2111824"/>
                    </a:moveTo>
                    <a:cubicBezTo>
                      <a:pt x="65997" y="2039434"/>
                      <a:pt x="29802" y="1968949"/>
                      <a:pt x="14562" y="1887987"/>
                    </a:cubicBezTo>
                    <a:cubicBezTo>
                      <a:pt x="-23538" y="1687009"/>
                      <a:pt x="13610" y="1502224"/>
                      <a:pt x="120290" y="1329822"/>
                    </a:cubicBezTo>
                    <a:cubicBezTo>
                      <a:pt x="188870" y="1218379"/>
                      <a:pt x="259355" y="1106937"/>
                      <a:pt x="302217" y="981207"/>
                    </a:cubicBezTo>
                    <a:cubicBezTo>
                      <a:pt x="356510" y="856429"/>
                      <a:pt x="396515" y="725937"/>
                      <a:pt x="443187" y="598302"/>
                    </a:cubicBezTo>
                    <a:cubicBezTo>
                      <a:pt x="497480" y="450664"/>
                      <a:pt x="550820" y="303027"/>
                      <a:pt x="600350" y="154437"/>
                    </a:cubicBezTo>
                    <a:cubicBezTo>
                      <a:pt x="623210" y="84904"/>
                      <a:pt x="661310" y="33469"/>
                      <a:pt x="731795" y="9657"/>
                    </a:cubicBezTo>
                    <a:cubicBezTo>
                      <a:pt x="744177" y="-821"/>
                      <a:pt x="757512" y="-4631"/>
                      <a:pt x="770847" y="7752"/>
                    </a:cubicBezTo>
                    <a:cubicBezTo>
                      <a:pt x="800375" y="8704"/>
                      <a:pt x="827997" y="16324"/>
                      <a:pt x="854668" y="29659"/>
                    </a:cubicBezTo>
                    <a:cubicBezTo>
                      <a:pt x="868955" y="36327"/>
                      <a:pt x="889910" y="34422"/>
                      <a:pt x="892768" y="57282"/>
                    </a:cubicBezTo>
                    <a:cubicBezTo>
                      <a:pt x="946107" y="136339"/>
                      <a:pt x="965157" y="228732"/>
                      <a:pt x="997543" y="315409"/>
                    </a:cubicBezTo>
                    <a:cubicBezTo>
                      <a:pt x="1088030" y="557344"/>
                      <a:pt x="1164230" y="804042"/>
                      <a:pt x="1264243" y="1042167"/>
                    </a:cubicBezTo>
                    <a:cubicBezTo>
                      <a:pt x="1302343" y="1132654"/>
                      <a:pt x="1350920" y="1218379"/>
                      <a:pt x="1404260" y="1300294"/>
                    </a:cubicBezTo>
                    <a:cubicBezTo>
                      <a:pt x="1518560" y="1472697"/>
                      <a:pt x="1563327" y="1660339"/>
                      <a:pt x="1531895" y="1865127"/>
                    </a:cubicBezTo>
                    <a:cubicBezTo>
                      <a:pt x="1529990" y="1877509"/>
                      <a:pt x="1529990" y="1890844"/>
                      <a:pt x="1529038" y="1903227"/>
                    </a:cubicBezTo>
                    <a:cubicBezTo>
                      <a:pt x="1528085" y="2001334"/>
                      <a:pt x="1478555" y="2080392"/>
                      <a:pt x="1420452" y="2150877"/>
                    </a:cubicBezTo>
                    <a:cubicBezTo>
                      <a:pt x="1269957" y="2333757"/>
                      <a:pt x="1067075" y="2411862"/>
                      <a:pt x="835618" y="2423292"/>
                    </a:cubicBezTo>
                    <a:cubicBezTo>
                      <a:pt x="682265" y="2431864"/>
                      <a:pt x="532722" y="2417577"/>
                      <a:pt x="389847" y="2353759"/>
                    </a:cubicBezTo>
                    <a:cubicBezTo>
                      <a:pt x="295550" y="2311849"/>
                      <a:pt x="212682" y="2255652"/>
                      <a:pt x="143150" y="2179452"/>
                    </a:cubicBezTo>
                    <a:cubicBezTo>
                      <a:pt x="125052" y="2160402"/>
                      <a:pt x="104097" y="2141352"/>
                      <a:pt x="102192" y="2111824"/>
                    </a:cubicBezTo>
                    <a:close/>
                  </a:path>
                </a:pathLst>
              </a:custGeom>
              <a:solidFill>
                <a:srgbClr val="DED6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"/>
              <p:cNvSpPr/>
              <p:nvPr/>
            </p:nvSpPr>
            <p:spPr>
              <a:xfrm>
                <a:off x="6056948" y="2076114"/>
                <a:ext cx="2667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285750" extrusionOk="0">
                    <a:moveTo>
                      <a:pt x="39052" y="286086"/>
                    </a:moveTo>
                    <a:cubicBezTo>
                      <a:pt x="25717" y="287038"/>
                      <a:pt x="13335" y="287991"/>
                      <a:pt x="0" y="287991"/>
                    </a:cubicBezTo>
                    <a:cubicBezTo>
                      <a:pt x="18098" y="211791"/>
                      <a:pt x="47625" y="140353"/>
                      <a:pt x="100013" y="80346"/>
                    </a:cubicBezTo>
                    <a:cubicBezTo>
                      <a:pt x="140017" y="34626"/>
                      <a:pt x="189548" y="6051"/>
                      <a:pt x="251460" y="336"/>
                    </a:cubicBezTo>
                    <a:cubicBezTo>
                      <a:pt x="262890" y="-617"/>
                      <a:pt x="274320" y="-617"/>
                      <a:pt x="275273" y="15576"/>
                    </a:cubicBezTo>
                    <a:cubicBezTo>
                      <a:pt x="276225" y="28911"/>
                      <a:pt x="270510" y="35578"/>
                      <a:pt x="257175" y="37483"/>
                    </a:cubicBezTo>
                    <a:cubicBezTo>
                      <a:pt x="153352" y="49866"/>
                      <a:pt x="104775" y="124161"/>
                      <a:pt x="66675" y="209886"/>
                    </a:cubicBezTo>
                    <a:cubicBezTo>
                      <a:pt x="54292" y="234651"/>
                      <a:pt x="47625" y="260368"/>
                      <a:pt x="39052" y="286086"/>
                    </a:cubicBezTo>
                    <a:close/>
                  </a:path>
                </a:pathLst>
              </a:custGeom>
              <a:solidFill>
                <a:srgbClr val="58B97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"/>
              <p:cNvSpPr/>
              <p:nvPr/>
            </p:nvSpPr>
            <p:spPr>
              <a:xfrm>
                <a:off x="5408295" y="2486025"/>
                <a:ext cx="1381125" cy="2152650"/>
              </a:xfrm>
              <a:custGeom>
                <a:avLst/>
                <a:gdLst/>
                <a:ahLst/>
                <a:cxnLst/>
                <a:rect l="l" t="t" r="r" b="b"/>
                <a:pathLst>
                  <a:path w="1381125" h="2152650" extrusionOk="0">
                    <a:moveTo>
                      <a:pt x="952" y="1487805"/>
                    </a:moveTo>
                    <a:cubicBezTo>
                      <a:pt x="3810" y="1393508"/>
                      <a:pt x="29527" y="1303020"/>
                      <a:pt x="80010" y="1226820"/>
                    </a:cubicBezTo>
                    <a:cubicBezTo>
                      <a:pt x="223837" y="1009650"/>
                      <a:pt x="310515" y="768668"/>
                      <a:pt x="394335" y="525780"/>
                    </a:cubicBezTo>
                    <a:cubicBezTo>
                      <a:pt x="441960" y="389573"/>
                      <a:pt x="491490" y="254317"/>
                      <a:pt x="540068" y="118110"/>
                    </a:cubicBezTo>
                    <a:cubicBezTo>
                      <a:pt x="569595" y="36195"/>
                      <a:pt x="614363" y="0"/>
                      <a:pt x="687705" y="0"/>
                    </a:cubicBezTo>
                    <a:cubicBezTo>
                      <a:pt x="758190" y="0"/>
                      <a:pt x="809625" y="40005"/>
                      <a:pt x="837248" y="117157"/>
                    </a:cubicBezTo>
                    <a:cubicBezTo>
                      <a:pt x="920115" y="349567"/>
                      <a:pt x="1002983" y="582930"/>
                      <a:pt x="1085850" y="816293"/>
                    </a:cubicBezTo>
                    <a:cubicBezTo>
                      <a:pt x="1134428" y="953453"/>
                      <a:pt x="1207770" y="1077278"/>
                      <a:pt x="1281113" y="1201103"/>
                    </a:cubicBezTo>
                    <a:cubicBezTo>
                      <a:pt x="1388745" y="1382078"/>
                      <a:pt x="1416368" y="1576388"/>
                      <a:pt x="1340168" y="1776413"/>
                    </a:cubicBezTo>
                    <a:cubicBezTo>
                      <a:pt x="1263968" y="1977390"/>
                      <a:pt x="1102995" y="2082165"/>
                      <a:pt x="902018" y="2133600"/>
                    </a:cubicBezTo>
                    <a:cubicBezTo>
                      <a:pt x="859155" y="2144078"/>
                      <a:pt x="816293" y="2156460"/>
                      <a:pt x="770573" y="2152650"/>
                    </a:cubicBezTo>
                    <a:cubicBezTo>
                      <a:pt x="713423" y="2145983"/>
                      <a:pt x="657225" y="2145983"/>
                      <a:pt x="600075" y="2152650"/>
                    </a:cubicBezTo>
                    <a:cubicBezTo>
                      <a:pt x="337185" y="2138363"/>
                      <a:pt x="55245" y="1978343"/>
                      <a:pt x="3810" y="1666875"/>
                    </a:cubicBezTo>
                    <a:cubicBezTo>
                      <a:pt x="952" y="1651635"/>
                      <a:pt x="952" y="1635443"/>
                      <a:pt x="0" y="1619250"/>
                    </a:cubicBezTo>
                    <a:cubicBezTo>
                      <a:pt x="7620" y="1576388"/>
                      <a:pt x="6667" y="1531620"/>
                      <a:pt x="952" y="1487805"/>
                    </a:cubicBezTo>
                    <a:close/>
                  </a:path>
                </a:pathLst>
              </a:custGeom>
              <a:solidFill>
                <a:srgbClr val="FBF6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"/>
              <p:cNvSpPr/>
              <p:nvPr/>
            </p:nvSpPr>
            <p:spPr>
              <a:xfrm>
                <a:off x="5806763" y="3679442"/>
                <a:ext cx="581025" cy="581025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581025" extrusionOk="0">
                    <a:moveTo>
                      <a:pt x="1582" y="250573"/>
                    </a:moveTo>
                    <a:cubicBezTo>
                      <a:pt x="-13658" y="60073"/>
                      <a:pt x="159697" y="-9460"/>
                      <a:pt x="296857" y="1018"/>
                    </a:cubicBezTo>
                    <a:cubicBezTo>
                      <a:pt x="363532" y="5780"/>
                      <a:pt x="429255" y="20068"/>
                      <a:pt x="484500" y="61025"/>
                    </a:cubicBezTo>
                    <a:cubicBezTo>
                      <a:pt x="572130" y="124843"/>
                      <a:pt x="599752" y="211520"/>
                      <a:pt x="573082" y="316295"/>
                    </a:cubicBezTo>
                    <a:cubicBezTo>
                      <a:pt x="539745" y="447740"/>
                      <a:pt x="463545" y="540133"/>
                      <a:pt x="329242" y="576328"/>
                    </a:cubicBezTo>
                    <a:cubicBezTo>
                      <a:pt x="217800" y="605855"/>
                      <a:pt x="73020" y="507748"/>
                      <a:pt x="21585" y="371540"/>
                    </a:cubicBezTo>
                    <a:cubicBezTo>
                      <a:pt x="6345" y="330583"/>
                      <a:pt x="-4133" y="289625"/>
                      <a:pt x="1582" y="250573"/>
                    </a:cubicBezTo>
                    <a:close/>
                  </a:path>
                </a:pathLst>
              </a:custGeom>
              <a:solidFill>
                <a:srgbClr val="FBF1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"/>
              <p:cNvSpPr/>
              <p:nvPr/>
            </p:nvSpPr>
            <p:spPr>
              <a:xfrm>
                <a:off x="6118881" y="3877980"/>
                <a:ext cx="666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71450" extrusionOk="0">
                    <a:moveTo>
                      <a:pt x="67607" y="160620"/>
                    </a:moveTo>
                    <a:cubicBezTo>
                      <a:pt x="48557" y="184432"/>
                      <a:pt x="37127" y="164430"/>
                      <a:pt x="28554" y="151095"/>
                    </a:cubicBezTo>
                    <a:cubicBezTo>
                      <a:pt x="4742" y="113947"/>
                      <a:pt x="-2878" y="72037"/>
                      <a:pt x="932" y="28222"/>
                    </a:cubicBezTo>
                    <a:cubicBezTo>
                      <a:pt x="1884" y="15840"/>
                      <a:pt x="2837" y="3457"/>
                      <a:pt x="20934" y="600"/>
                    </a:cubicBezTo>
                    <a:cubicBezTo>
                      <a:pt x="37127" y="-2258"/>
                      <a:pt x="44747" y="5362"/>
                      <a:pt x="51414" y="17745"/>
                    </a:cubicBezTo>
                    <a:cubicBezTo>
                      <a:pt x="60939" y="35842"/>
                      <a:pt x="71417" y="53940"/>
                      <a:pt x="70464" y="75847"/>
                    </a:cubicBezTo>
                    <a:cubicBezTo>
                      <a:pt x="66654" y="104422"/>
                      <a:pt x="71417" y="132997"/>
                      <a:pt x="67607" y="160620"/>
                    </a:cubicBezTo>
                    <a:close/>
                  </a:path>
                </a:pathLst>
              </a:custGeom>
              <a:solidFill>
                <a:srgbClr val="4E4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"/>
              <p:cNvSpPr/>
              <p:nvPr/>
            </p:nvSpPr>
            <p:spPr>
              <a:xfrm>
                <a:off x="5961698" y="3878580"/>
                <a:ext cx="666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52400" extrusionOk="0">
                    <a:moveTo>
                      <a:pt x="0" y="95250"/>
                    </a:moveTo>
                    <a:cubicBezTo>
                      <a:pt x="7620" y="57150"/>
                      <a:pt x="18098" y="20955"/>
                      <a:pt x="56198" y="0"/>
                    </a:cubicBezTo>
                    <a:cubicBezTo>
                      <a:pt x="90488" y="18098"/>
                      <a:pt x="64770" y="51435"/>
                      <a:pt x="74295" y="75248"/>
                    </a:cubicBezTo>
                    <a:cubicBezTo>
                      <a:pt x="68580" y="108585"/>
                      <a:pt x="57150" y="140017"/>
                      <a:pt x="27623" y="160973"/>
                    </a:cubicBezTo>
                    <a:cubicBezTo>
                      <a:pt x="-16193" y="152400"/>
                      <a:pt x="14288" y="115253"/>
                      <a:pt x="0" y="95250"/>
                    </a:cubicBezTo>
                    <a:close/>
                  </a:path>
                </a:pathLst>
              </a:custGeom>
              <a:solidFill>
                <a:srgbClr val="4E4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"/>
              <p:cNvSpPr/>
              <p:nvPr/>
            </p:nvSpPr>
            <p:spPr>
              <a:xfrm>
                <a:off x="6017895" y="3878580"/>
                <a:ext cx="1905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66675" extrusionOk="0">
                    <a:moveTo>
                      <a:pt x="18097" y="75248"/>
                    </a:moveTo>
                    <a:cubicBezTo>
                      <a:pt x="0" y="53340"/>
                      <a:pt x="18097" y="21908"/>
                      <a:pt x="0" y="0"/>
                    </a:cubicBezTo>
                    <a:cubicBezTo>
                      <a:pt x="46672" y="15240"/>
                      <a:pt x="20955" y="47625"/>
                      <a:pt x="18097" y="75248"/>
                    </a:cubicBezTo>
                    <a:close/>
                  </a:path>
                </a:pathLst>
              </a:custGeom>
              <a:solidFill>
                <a:srgbClr val="37384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"/>
              <p:cNvSpPr/>
              <p:nvPr/>
            </p:nvSpPr>
            <p:spPr>
              <a:xfrm>
                <a:off x="6178139" y="3953828"/>
                <a:ext cx="95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76200" extrusionOk="0">
                    <a:moveTo>
                      <a:pt x="8348" y="84772"/>
                    </a:moveTo>
                    <a:cubicBezTo>
                      <a:pt x="-1177" y="56197"/>
                      <a:pt x="-4987" y="27622"/>
                      <a:pt x="10253" y="0"/>
                    </a:cubicBezTo>
                    <a:cubicBezTo>
                      <a:pt x="19778" y="28575"/>
                      <a:pt x="22636" y="57150"/>
                      <a:pt x="8348" y="84772"/>
                    </a:cubicBezTo>
                    <a:close/>
                  </a:path>
                </a:pathLst>
              </a:custGeom>
              <a:solidFill>
                <a:srgbClr val="3939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"/>
              <p:cNvSpPr/>
              <p:nvPr/>
            </p:nvSpPr>
            <p:spPr>
              <a:xfrm>
                <a:off x="5955795" y="3973830"/>
                <a:ext cx="285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66675" extrusionOk="0">
                    <a:moveTo>
                      <a:pt x="5903" y="0"/>
                    </a:moveTo>
                    <a:cubicBezTo>
                      <a:pt x="21143" y="19050"/>
                      <a:pt x="5903" y="51435"/>
                      <a:pt x="32573" y="65723"/>
                    </a:cubicBezTo>
                    <a:cubicBezTo>
                      <a:pt x="11618" y="82867"/>
                      <a:pt x="4950" y="68580"/>
                      <a:pt x="1140" y="51435"/>
                    </a:cubicBezTo>
                    <a:cubicBezTo>
                      <a:pt x="-1717" y="33338"/>
                      <a:pt x="1140" y="16192"/>
                      <a:pt x="5903" y="0"/>
                    </a:cubicBezTo>
                    <a:close/>
                  </a:path>
                </a:pathLst>
              </a:custGeom>
              <a:solidFill>
                <a:srgbClr val="3F3F4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1" name="Google Shape;191;p1"/>
            <p:cNvSpPr/>
            <p:nvPr/>
          </p:nvSpPr>
          <p:spPr>
            <a:xfrm>
              <a:off x="4836050" y="2836841"/>
              <a:ext cx="2202385" cy="1039097"/>
            </a:xfrm>
            <a:custGeom>
              <a:avLst/>
              <a:gdLst/>
              <a:ahLst/>
              <a:cxnLst/>
              <a:rect l="l" t="t" r="r" b="b"/>
              <a:pathLst>
                <a:path w="1522173" h="718168" extrusionOk="0">
                  <a:moveTo>
                    <a:pt x="0" y="0"/>
                  </a:moveTo>
                  <a:cubicBezTo>
                    <a:pt x="22604" y="401431"/>
                    <a:pt x="355079" y="720172"/>
                    <a:pt x="762231" y="720172"/>
                  </a:cubicBezTo>
                  <a:cubicBezTo>
                    <a:pt x="1169384" y="720172"/>
                    <a:pt x="1501859" y="401431"/>
                    <a:pt x="152446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7B8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4950722" y="2836841"/>
              <a:ext cx="1974694" cy="919042"/>
            </a:xfrm>
            <a:custGeom>
              <a:avLst/>
              <a:gdLst/>
              <a:ahLst/>
              <a:cxnLst/>
              <a:rect l="l" t="t" r="r" b="b"/>
              <a:pathLst>
                <a:path w="1364806" h="635193" extrusionOk="0">
                  <a:moveTo>
                    <a:pt x="0" y="0"/>
                  </a:moveTo>
                  <a:cubicBezTo>
                    <a:pt x="24893" y="355651"/>
                    <a:pt x="321030" y="636338"/>
                    <a:pt x="682975" y="636338"/>
                  </a:cubicBezTo>
                  <a:cubicBezTo>
                    <a:pt x="1044921" y="636338"/>
                    <a:pt x="1341058" y="355651"/>
                    <a:pt x="13659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F6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4988394" y="2836841"/>
              <a:ext cx="1896038" cy="877644"/>
            </a:xfrm>
            <a:custGeom>
              <a:avLst/>
              <a:gdLst/>
              <a:ahLst/>
              <a:cxnLst/>
              <a:rect l="l" t="t" r="r" b="b"/>
              <a:pathLst>
                <a:path w="1310442" h="606580" extrusionOk="0">
                  <a:moveTo>
                    <a:pt x="655794" y="609156"/>
                  </a:moveTo>
                  <a:cubicBezTo>
                    <a:pt x="1002575" y="609156"/>
                    <a:pt x="1286695" y="340773"/>
                    <a:pt x="1311873" y="0"/>
                  </a:cubicBezTo>
                  <a:cubicBezTo>
                    <a:pt x="874678" y="0"/>
                    <a:pt x="437196" y="0"/>
                    <a:pt x="0" y="0"/>
                  </a:cubicBezTo>
                  <a:cubicBezTo>
                    <a:pt x="24893" y="340773"/>
                    <a:pt x="309013" y="609156"/>
                    <a:pt x="655794" y="609156"/>
                  </a:cubicBezTo>
                  <a:close/>
                </a:path>
              </a:pathLst>
            </a:custGeom>
            <a:solidFill>
              <a:srgbClr val="EB60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5618476" y="2837220"/>
              <a:ext cx="1266785" cy="877644"/>
            </a:xfrm>
            <a:custGeom>
              <a:avLst/>
              <a:gdLst/>
              <a:ahLst/>
              <a:cxnLst/>
              <a:rect l="l" t="t" r="r" b="b"/>
              <a:pathLst>
                <a:path w="875536" h="606580" extrusionOk="0">
                  <a:moveTo>
                    <a:pt x="545922" y="286"/>
                  </a:moveTo>
                  <a:cubicBezTo>
                    <a:pt x="511588" y="291559"/>
                    <a:pt x="286981" y="524464"/>
                    <a:pt x="0" y="571388"/>
                  </a:cubicBezTo>
                  <a:cubicBezTo>
                    <a:pt x="68956" y="595994"/>
                    <a:pt x="143061" y="609156"/>
                    <a:pt x="220601" y="609156"/>
                  </a:cubicBezTo>
                  <a:cubicBezTo>
                    <a:pt x="567382" y="609156"/>
                    <a:pt x="851502" y="340773"/>
                    <a:pt x="876681" y="0"/>
                  </a:cubicBezTo>
                  <a:cubicBezTo>
                    <a:pt x="766237" y="286"/>
                    <a:pt x="656080" y="286"/>
                    <a:pt x="545922" y="286"/>
                  </a:cubicBezTo>
                  <a:close/>
                </a:path>
              </a:pathLst>
            </a:custGeom>
            <a:solidFill>
              <a:srgbClr val="D35D5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5477078" y="2923870"/>
              <a:ext cx="33119" cy="74517"/>
            </a:xfrm>
            <a:custGeom>
              <a:avLst/>
              <a:gdLst/>
              <a:ahLst/>
              <a:cxnLst/>
              <a:rect l="l" t="t" r="r" b="b"/>
              <a:pathLst>
                <a:path w="22889" h="51502" extrusionOk="0">
                  <a:moveTo>
                    <a:pt x="23049" y="25755"/>
                  </a:moveTo>
                  <a:cubicBezTo>
                    <a:pt x="20187" y="36341"/>
                    <a:pt x="23049" y="52650"/>
                    <a:pt x="11317" y="52650"/>
                  </a:cubicBezTo>
                  <a:cubicBezTo>
                    <a:pt x="-1272" y="52650"/>
                    <a:pt x="-127" y="36341"/>
                    <a:pt x="159" y="26041"/>
                  </a:cubicBezTo>
                  <a:cubicBezTo>
                    <a:pt x="159" y="16026"/>
                    <a:pt x="-700" y="4"/>
                    <a:pt x="10745" y="4"/>
                  </a:cubicBezTo>
                  <a:cubicBezTo>
                    <a:pt x="23621" y="-283"/>
                    <a:pt x="19615" y="16599"/>
                    <a:pt x="23049" y="25755"/>
                  </a:cubicBezTo>
                  <a:close/>
                </a:path>
              </a:pathLst>
            </a:custGeom>
            <a:solidFill>
              <a:srgbClr val="4E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6375358" y="2921393"/>
              <a:ext cx="28979" cy="74517"/>
            </a:xfrm>
            <a:custGeom>
              <a:avLst/>
              <a:gdLst/>
              <a:ahLst/>
              <a:cxnLst/>
              <a:rect l="l" t="t" r="r" b="b"/>
              <a:pathLst>
                <a:path w="20028" h="51502" extrusionOk="0">
                  <a:moveTo>
                    <a:pt x="22233" y="32046"/>
                  </a:moveTo>
                  <a:cubicBezTo>
                    <a:pt x="21089" y="38340"/>
                    <a:pt x="23091" y="54077"/>
                    <a:pt x="11647" y="54077"/>
                  </a:cubicBezTo>
                  <a:cubicBezTo>
                    <a:pt x="-85" y="54363"/>
                    <a:pt x="1346" y="38627"/>
                    <a:pt x="202" y="28612"/>
                  </a:cubicBezTo>
                  <a:cubicBezTo>
                    <a:pt x="-657" y="21459"/>
                    <a:pt x="1346" y="14306"/>
                    <a:pt x="3921" y="7725"/>
                  </a:cubicBezTo>
                  <a:cubicBezTo>
                    <a:pt x="5352" y="4292"/>
                    <a:pt x="6783" y="286"/>
                    <a:pt x="11360" y="0"/>
                  </a:cubicBezTo>
                  <a:cubicBezTo>
                    <a:pt x="15938" y="0"/>
                    <a:pt x="17655" y="3720"/>
                    <a:pt x="19086" y="7153"/>
                  </a:cubicBezTo>
                  <a:cubicBezTo>
                    <a:pt x="21947" y="14020"/>
                    <a:pt x="22805" y="21173"/>
                    <a:pt x="22233" y="32046"/>
                  </a:cubicBezTo>
                  <a:close/>
                </a:path>
              </a:pathLst>
            </a:custGeom>
            <a:solidFill>
              <a:srgbClr val="4E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5956391" y="2947455"/>
              <a:ext cx="33119" cy="78656"/>
            </a:xfrm>
            <a:custGeom>
              <a:avLst/>
              <a:gdLst/>
              <a:ahLst/>
              <a:cxnLst/>
              <a:rect l="l" t="t" r="r" b="b"/>
              <a:pathLst>
                <a:path w="22889" h="54363" extrusionOk="0">
                  <a:moveTo>
                    <a:pt x="23390" y="27481"/>
                  </a:moveTo>
                  <a:cubicBezTo>
                    <a:pt x="22532" y="32631"/>
                    <a:pt x="21959" y="36923"/>
                    <a:pt x="20815" y="40928"/>
                  </a:cubicBezTo>
                  <a:cubicBezTo>
                    <a:pt x="19384" y="46937"/>
                    <a:pt x="18812" y="54662"/>
                    <a:pt x="11087" y="54376"/>
                  </a:cubicBezTo>
                  <a:cubicBezTo>
                    <a:pt x="4506" y="54376"/>
                    <a:pt x="3361" y="46937"/>
                    <a:pt x="1931" y="41787"/>
                  </a:cubicBezTo>
                  <a:cubicBezTo>
                    <a:pt x="-1217" y="30628"/>
                    <a:pt x="-358" y="19469"/>
                    <a:pt x="3361" y="8310"/>
                  </a:cubicBezTo>
                  <a:cubicBezTo>
                    <a:pt x="4506" y="4305"/>
                    <a:pt x="6222" y="-273"/>
                    <a:pt x="11659" y="13"/>
                  </a:cubicBezTo>
                  <a:cubicBezTo>
                    <a:pt x="16809" y="299"/>
                    <a:pt x="18526" y="4877"/>
                    <a:pt x="19670" y="8883"/>
                  </a:cubicBezTo>
                  <a:cubicBezTo>
                    <a:pt x="21387" y="15177"/>
                    <a:pt x="22245" y="21758"/>
                    <a:pt x="23390" y="27481"/>
                  </a:cubicBezTo>
                  <a:close/>
                </a:path>
              </a:pathLst>
            </a:custGeom>
            <a:solidFill>
              <a:srgbClr val="4E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5711959" y="3129189"/>
              <a:ext cx="33119" cy="78656"/>
            </a:xfrm>
            <a:custGeom>
              <a:avLst/>
              <a:gdLst/>
              <a:ahLst/>
              <a:cxnLst/>
              <a:rect l="l" t="t" r="r" b="b"/>
              <a:pathLst>
                <a:path w="22889" h="54363" extrusionOk="0">
                  <a:moveTo>
                    <a:pt x="22943" y="29486"/>
                  </a:moveTo>
                  <a:cubicBezTo>
                    <a:pt x="22657" y="31775"/>
                    <a:pt x="22371" y="36067"/>
                    <a:pt x="21226" y="40073"/>
                  </a:cubicBezTo>
                  <a:cubicBezTo>
                    <a:pt x="19509" y="46081"/>
                    <a:pt x="19223" y="55237"/>
                    <a:pt x="10926" y="54665"/>
                  </a:cubicBezTo>
                  <a:cubicBezTo>
                    <a:pt x="3200" y="54093"/>
                    <a:pt x="2342" y="45223"/>
                    <a:pt x="1198" y="38928"/>
                  </a:cubicBezTo>
                  <a:cubicBezTo>
                    <a:pt x="-805" y="28056"/>
                    <a:pt x="-519" y="17183"/>
                    <a:pt x="3773" y="6882"/>
                  </a:cubicBezTo>
                  <a:cubicBezTo>
                    <a:pt x="5203" y="3449"/>
                    <a:pt x="6920" y="-271"/>
                    <a:pt x="11784" y="16"/>
                  </a:cubicBezTo>
                  <a:cubicBezTo>
                    <a:pt x="15504" y="302"/>
                    <a:pt x="17220" y="3449"/>
                    <a:pt x="18651" y="6596"/>
                  </a:cubicBezTo>
                  <a:cubicBezTo>
                    <a:pt x="21226" y="13463"/>
                    <a:pt x="22657" y="20330"/>
                    <a:pt x="22943" y="29486"/>
                  </a:cubicBezTo>
                  <a:close/>
                </a:path>
              </a:pathLst>
            </a:custGeom>
            <a:solidFill>
              <a:srgbClr val="4D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6039029" y="3285673"/>
              <a:ext cx="33119" cy="78656"/>
            </a:xfrm>
            <a:custGeom>
              <a:avLst/>
              <a:gdLst/>
              <a:ahLst/>
              <a:cxnLst/>
              <a:rect l="l" t="t" r="r" b="b"/>
              <a:pathLst>
                <a:path w="22889" h="54363" extrusionOk="0">
                  <a:moveTo>
                    <a:pt x="23213" y="26625"/>
                  </a:moveTo>
                  <a:cubicBezTo>
                    <a:pt x="22355" y="31489"/>
                    <a:pt x="22069" y="35209"/>
                    <a:pt x="21211" y="38928"/>
                  </a:cubicBezTo>
                  <a:cubicBezTo>
                    <a:pt x="19494" y="45509"/>
                    <a:pt x="19494" y="55237"/>
                    <a:pt x="10624" y="54951"/>
                  </a:cubicBezTo>
                  <a:cubicBezTo>
                    <a:pt x="3185" y="54665"/>
                    <a:pt x="2326" y="45509"/>
                    <a:pt x="1182" y="38928"/>
                  </a:cubicBezTo>
                  <a:cubicBezTo>
                    <a:pt x="-821" y="28056"/>
                    <a:pt x="-535" y="17183"/>
                    <a:pt x="4043" y="6882"/>
                  </a:cubicBezTo>
                  <a:cubicBezTo>
                    <a:pt x="5474" y="3449"/>
                    <a:pt x="7477" y="-271"/>
                    <a:pt x="12055" y="16"/>
                  </a:cubicBezTo>
                  <a:cubicBezTo>
                    <a:pt x="15774" y="302"/>
                    <a:pt x="17777" y="3735"/>
                    <a:pt x="18635" y="6882"/>
                  </a:cubicBezTo>
                  <a:cubicBezTo>
                    <a:pt x="20638" y="13749"/>
                    <a:pt x="21783" y="20616"/>
                    <a:pt x="23213" y="26625"/>
                  </a:cubicBezTo>
                  <a:close/>
                </a:path>
              </a:pathLst>
            </a:custGeom>
            <a:solidFill>
              <a:srgbClr val="4F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5192215" y="2989670"/>
              <a:ext cx="28979" cy="74517"/>
            </a:xfrm>
            <a:custGeom>
              <a:avLst/>
              <a:gdLst/>
              <a:ahLst/>
              <a:cxnLst/>
              <a:rect l="l" t="t" r="r" b="b"/>
              <a:pathLst>
                <a:path w="20028" h="51502" extrusionOk="0">
                  <a:moveTo>
                    <a:pt x="22220" y="30636"/>
                  </a:moveTo>
                  <a:cubicBezTo>
                    <a:pt x="21648" y="36931"/>
                    <a:pt x="23079" y="52953"/>
                    <a:pt x="12206" y="53240"/>
                  </a:cubicBezTo>
                  <a:cubicBezTo>
                    <a:pt x="-956" y="53526"/>
                    <a:pt x="2478" y="36644"/>
                    <a:pt x="189" y="26916"/>
                  </a:cubicBezTo>
                  <a:cubicBezTo>
                    <a:pt x="-384" y="24341"/>
                    <a:pt x="475" y="21194"/>
                    <a:pt x="1047" y="18619"/>
                  </a:cubicBezTo>
                  <a:cubicBezTo>
                    <a:pt x="2764" y="10893"/>
                    <a:pt x="2478" y="-552"/>
                    <a:pt x="12206" y="21"/>
                  </a:cubicBezTo>
                  <a:cubicBezTo>
                    <a:pt x="21076" y="593"/>
                    <a:pt x="21362" y="11752"/>
                    <a:pt x="22220" y="19763"/>
                  </a:cubicBezTo>
                  <a:cubicBezTo>
                    <a:pt x="22506" y="21766"/>
                    <a:pt x="22220" y="24341"/>
                    <a:pt x="22220" y="30636"/>
                  </a:cubicBezTo>
                  <a:close/>
                </a:path>
              </a:pathLst>
            </a:custGeom>
            <a:solidFill>
              <a:srgbClr val="4C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5392880" y="3245526"/>
              <a:ext cx="28979" cy="78656"/>
            </a:xfrm>
            <a:custGeom>
              <a:avLst/>
              <a:gdLst/>
              <a:ahLst/>
              <a:cxnLst/>
              <a:rect l="l" t="t" r="r" b="b"/>
              <a:pathLst>
                <a:path w="20028" h="54363" extrusionOk="0">
                  <a:moveTo>
                    <a:pt x="21442" y="25760"/>
                  </a:moveTo>
                  <a:cubicBezTo>
                    <a:pt x="21156" y="30910"/>
                    <a:pt x="21156" y="33772"/>
                    <a:pt x="20870" y="36633"/>
                  </a:cubicBezTo>
                  <a:cubicBezTo>
                    <a:pt x="19726" y="44072"/>
                    <a:pt x="19726" y="54372"/>
                    <a:pt x="10570" y="54372"/>
                  </a:cubicBezTo>
                  <a:cubicBezTo>
                    <a:pt x="2558" y="54372"/>
                    <a:pt x="1700" y="44358"/>
                    <a:pt x="842" y="37491"/>
                  </a:cubicBezTo>
                  <a:cubicBezTo>
                    <a:pt x="-303" y="28621"/>
                    <a:pt x="-589" y="19465"/>
                    <a:pt x="1986" y="10596"/>
                  </a:cubicBezTo>
                  <a:cubicBezTo>
                    <a:pt x="3417" y="6018"/>
                    <a:pt x="4847" y="295"/>
                    <a:pt x="10284" y="9"/>
                  </a:cubicBezTo>
                  <a:cubicBezTo>
                    <a:pt x="16578" y="-277"/>
                    <a:pt x="18295" y="6304"/>
                    <a:pt x="19726" y="11168"/>
                  </a:cubicBezTo>
                  <a:cubicBezTo>
                    <a:pt x="21156" y="16318"/>
                    <a:pt x="21156" y="22041"/>
                    <a:pt x="21442" y="25760"/>
                  </a:cubicBezTo>
                  <a:close/>
                </a:path>
              </a:pathLst>
            </a:custGeom>
            <a:solidFill>
              <a:srgbClr val="4C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6710189" y="3112627"/>
              <a:ext cx="28979" cy="78656"/>
            </a:xfrm>
            <a:custGeom>
              <a:avLst/>
              <a:gdLst/>
              <a:ahLst/>
              <a:cxnLst/>
              <a:rect l="l" t="t" r="r" b="b"/>
              <a:pathLst>
                <a:path w="20028" h="54363" extrusionOk="0">
                  <a:moveTo>
                    <a:pt x="22574" y="26626"/>
                  </a:moveTo>
                  <a:cubicBezTo>
                    <a:pt x="23147" y="33779"/>
                    <a:pt x="21144" y="40932"/>
                    <a:pt x="19141" y="47513"/>
                  </a:cubicBezTo>
                  <a:cubicBezTo>
                    <a:pt x="17996" y="50947"/>
                    <a:pt x="15994" y="54952"/>
                    <a:pt x="11416" y="54666"/>
                  </a:cubicBezTo>
                  <a:cubicBezTo>
                    <a:pt x="6838" y="54666"/>
                    <a:pt x="5121" y="50660"/>
                    <a:pt x="3690" y="47227"/>
                  </a:cubicBezTo>
                  <a:cubicBezTo>
                    <a:pt x="-1460" y="33779"/>
                    <a:pt x="-1174" y="20045"/>
                    <a:pt x="4263" y="6884"/>
                  </a:cubicBezTo>
                  <a:cubicBezTo>
                    <a:pt x="5407" y="3736"/>
                    <a:pt x="6838" y="303"/>
                    <a:pt x="10843" y="17"/>
                  </a:cubicBezTo>
                  <a:cubicBezTo>
                    <a:pt x="15421" y="-269"/>
                    <a:pt x="17424" y="3164"/>
                    <a:pt x="18855" y="6884"/>
                  </a:cubicBezTo>
                  <a:cubicBezTo>
                    <a:pt x="21144" y="13464"/>
                    <a:pt x="23147" y="19759"/>
                    <a:pt x="22574" y="26626"/>
                  </a:cubicBezTo>
                  <a:close/>
                </a:path>
              </a:pathLst>
            </a:custGeom>
            <a:solidFill>
              <a:srgbClr val="4E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6461757" y="3416534"/>
              <a:ext cx="28979" cy="74517"/>
            </a:xfrm>
            <a:custGeom>
              <a:avLst/>
              <a:gdLst/>
              <a:ahLst/>
              <a:cxnLst/>
              <a:rect l="l" t="t" r="r" b="b"/>
              <a:pathLst>
                <a:path w="20028" h="51502" extrusionOk="0">
                  <a:moveTo>
                    <a:pt x="0" y="25453"/>
                  </a:moveTo>
                  <a:cubicBezTo>
                    <a:pt x="1144" y="17442"/>
                    <a:pt x="-1717" y="5138"/>
                    <a:pt x="10300" y="274"/>
                  </a:cubicBezTo>
                  <a:cubicBezTo>
                    <a:pt x="16595" y="-2301"/>
                    <a:pt x="24034" y="13722"/>
                    <a:pt x="22031" y="28887"/>
                  </a:cubicBezTo>
                  <a:cubicBezTo>
                    <a:pt x="20887" y="38042"/>
                    <a:pt x="23176" y="50346"/>
                    <a:pt x="10586" y="54065"/>
                  </a:cubicBezTo>
                  <a:cubicBezTo>
                    <a:pt x="5150" y="55782"/>
                    <a:pt x="0" y="42907"/>
                    <a:pt x="0" y="25453"/>
                  </a:cubicBezTo>
                  <a:close/>
                </a:path>
              </a:pathLst>
            </a:custGeom>
            <a:solidFill>
              <a:srgbClr val="4E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6742024" y="2922164"/>
              <a:ext cx="28979" cy="78656"/>
            </a:xfrm>
            <a:custGeom>
              <a:avLst/>
              <a:gdLst/>
              <a:ahLst/>
              <a:cxnLst/>
              <a:rect l="l" t="t" r="r" b="b"/>
              <a:pathLst>
                <a:path w="20028" h="54363" extrusionOk="0">
                  <a:moveTo>
                    <a:pt x="0" y="27220"/>
                  </a:moveTo>
                  <a:cubicBezTo>
                    <a:pt x="858" y="21783"/>
                    <a:pt x="1717" y="16061"/>
                    <a:pt x="2861" y="10625"/>
                  </a:cubicBezTo>
                  <a:cubicBezTo>
                    <a:pt x="4006" y="5474"/>
                    <a:pt x="5722" y="-534"/>
                    <a:pt x="12017" y="38"/>
                  </a:cubicBezTo>
                  <a:cubicBezTo>
                    <a:pt x="17454" y="324"/>
                    <a:pt x="18884" y="6047"/>
                    <a:pt x="20029" y="10625"/>
                  </a:cubicBezTo>
                  <a:cubicBezTo>
                    <a:pt x="23176" y="22642"/>
                    <a:pt x="23748" y="34945"/>
                    <a:pt x="19170" y="46676"/>
                  </a:cubicBezTo>
                  <a:cubicBezTo>
                    <a:pt x="17740" y="50682"/>
                    <a:pt x="16023" y="55546"/>
                    <a:pt x="10873" y="54974"/>
                  </a:cubicBezTo>
                  <a:cubicBezTo>
                    <a:pt x="6867" y="54687"/>
                    <a:pt x="4864" y="50682"/>
                    <a:pt x="3434" y="46962"/>
                  </a:cubicBezTo>
                  <a:cubicBezTo>
                    <a:pt x="1717" y="40667"/>
                    <a:pt x="0" y="34087"/>
                    <a:pt x="0" y="27220"/>
                  </a:cubicBezTo>
                  <a:close/>
                </a:path>
              </a:pathLst>
            </a:custGeom>
            <a:solidFill>
              <a:srgbClr val="4C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6342671" y="3182550"/>
              <a:ext cx="28979" cy="74517"/>
            </a:xfrm>
            <a:custGeom>
              <a:avLst/>
              <a:gdLst/>
              <a:ahLst/>
              <a:cxnLst/>
              <a:rect l="l" t="t" r="r" b="b"/>
              <a:pathLst>
                <a:path w="20028" h="51502" extrusionOk="0">
                  <a:moveTo>
                    <a:pt x="22506" y="30374"/>
                  </a:moveTo>
                  <a:cubicBezTo>
                    <a:pt x="21934" y="36954"/>
                    <a:pt x="23365" y="52977"/>
                    <a:pt x="12492" y="53263"/>
                  </a:cubicBezTo>
                  <a:cubicBezTo>
                    <a:pt x="-384" y="53550"/>
                    <a:pt x="2764" y="36668"/>
                    <a:pt x="189" y="26654"/>
                  </a:cubicBezTo>
                  <a:cubicBezTo>
                    <a:pt x="-384" y="24079"/>
                    <a:pt x="475" y="20932"/>
                    <a:pt x="1047" y="18356"/>
                  </a:cubicBezTo>
                  <a:cubicBezTo>
                    <a:pt x="3050" y="10917"/>
                    <a:pt x="2192" y="-814"/>
                    <a:pt x="12206" y="45"/>
                  </a:cubicBezTo>
                  <a:cubicBezTo>
                    <a:pt x="20790" y="617"/>
                    <a:pt x="21362" y="11776"/>
                    <a:pt x="22220" y="19787"/>
                  </a:cubicBezTo>
                  <a:cubicBezTo>
                    <a:pt x="22506" y="21790"/>
                    <a:pt x="22506" y="24365"/>
                    <a:pt x="22506" y="30374"/>
                  </a:cubicBezTo>
                  <a:close/>
                </a:path>
              </a:pathLst>
            </a:custGeom>
            <a:solidFill>
              <a:srgbClr val="4D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6055955" y="3534495"/>
              <a:ext cx="28979" cy="74517"/>
            </a:xfrm>
            <a:custGeom>
              <a:avLst/>
              <a:gdLst/>
              <a:ahLst/>
              <a:cxnLst/>
              <a:rect l="l" t="t" r="r" b="b"/>
              <a:pathLst>
                <a:path w="20028" h="51502" extrusionOk="0">
                  <a:moveTo>
                    <a:pt x="69" y="23466"/>
                  </a:moveTo>
                  <a:cubicBezTo>
                    <a:pt x="641" y="16027"/>
                    <a:pt x="-1075" y="290"/>
                    <a:pt x="10369" y="4"/>
                  </a:cubicBezTo>
                  <a:cubicBezTo>
                    <a:pt x="22959" y="-282"/>
                    <a:pt x="20098" y="16027"/>
                    <a:pt x="21814" y="25755"/>
                  </a:cubicBezTo>
                  <a:cubicBezTo>
                    <a:pt x="22959" y="32049"/>
                    <a:pt x="20384" y="38916"/>
                    <a:pt x="18667" y="45211"/>
                  </a:cubicBezTo>
                  <a:cubicBezTo>
                    <a:pt x="17523" y="49217"/>
                    <a:pt x="14947" y="53795"/>
                    <a:pt x="10083" y="53795"/>
                  </a:cubicBezTo>
                  <a:cubicBezTo>
                    <a:pt x="5219" y="53509"/>
                    <a:pt x="3789" y="48645"/>
                    <a:pt x="2358" y="44639"/>
                  </a:cubicBezTo>
                  <a:cubicBezTo>
                    <a:pt x="355" y="38630"/>
                    <a:pt x="-217" y="32622"/>
                    <a:pt x="69" y="23466"/>
                  </a:cubicBezTo>
                  <a:close/>
                </a:path>
              </a:pathLst>
            </a:custGeom>
            <a:solidFill>
              <a:srgbClr val="4C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5476839" y="3494738"/>
              <a:ext cx="33119" cy="78656"/>
            </a:xfrm>
            <a:custGeom>
              <a:avLst/>
              <a:gdLst/>
              <a:ahLst/>
              <a:cxnLst/>
              <a:rect l="l" t="t" r="r" b="b"/>
              <a:pathLst>
                <a:path w="22889" h="54363" extrusionOk="0">
                  <a:moveTo>
                    <a:pt x="23213" y="26625"/>
                  </a:moveTo>
                  <a:cubicBezTo>
                    <a:pt x="22355" y="31489"/>
                    <a:pt x="22069" y="35209"/>
                    <a:pt x="21211" y="38928"/>
                  </a:cubicBezTo>
                  <a:cubicBezTo>
                    <a:pt x="19494" y="45509"/>
                    <a:pt x="19494" y="55237"/>
                    <a:pt x="10624" y="54951"/>
                  </a:cubicBezTo>
                  <a:cubicBezTo>
                    <a:pt x="3185" y="54665"/>
                    <a:pt x="2326" y="45509"/>
                    <a:pt x="1182" y="38928"/>
                  </a:cubicBezTo>
                  <a:cubicBezTo>
                    <a:pt x="-821" y="28056"/>
                    <a:pt x="-535" y="17183"/>
                    <a:pt x="4043" y="6882"/>
                  </a:cubicBezTo>
                  <a:cubicBezTo>
                    <a:pt x="5474" y="3449"/>
                    <a:pt x="7477" y="-271"/>
                    <a:pt x="12055" y="16"/>
                  </a:cubicBezTo>
                  <a:cubicBezTo>
                    <a:pt x="15774" y="302"/>
                    <a:pt x="17777" y="3735"/>
                    <a:pt x="18635" y="6882"/>
                  </a:cubicBezTo>
                  <a:cubicBezTo>
                    <a:pt x="20352" y="13749"/>
                    <a:pt x="21783" y="20616"/>
                    <a:pt x="23213" y="26625"/>
                  </a:cubicBezTo>
                  <a:close/>
                </a:path>
              </a:pathLst>
            </a:custGeom>
            <a:solidFill>
              <a:srgbClr val="4F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5711762" y="3403618"/>
              <a:ext cx="28979" cy="74517"/>
            </a:xfrm>
            <a:custGeom>
              <a:avLst/>
              <a:gdLst/>
              <a:ahLst/>
              <a:cxnLst/>
              <a:rect l="l" t="t" r="r" b="b"/>
              <a:pathLst>
                <a:path w="20028" h="51502" extrusionOk="0">
                  <a:moveTo>
                    <a:pt x="22506" y="30374"/>
                  </a:moveTo>
                  <a:cubicBezTo>
                    <a:pt x="21934" y="36954"/>
                    <a:pt x="23365" y="52977"/>
                    <a:pt x="12492" y="53263"/>
                  </a:cubicBezTo>
                  <a:cubicBezTo>
                    <a:pt x="-384" y="53550"/>
                    <a:pt x="2764" y="36668"/>
                    <a:pt x="189" y="26654"/>
                  </a:cubicBezTo>
                  <a:cubicBezTo>
                    <a:pt x="-384" y="24079"/>
                    <a:pt x="475" y="20932"/>
                    <a:pt x="1047" y="18356"/>
                  </a:cubicBezTo>
                  <a:cubicBezTo>
                    <a:pt x="3050" y="10917"/>
                    <a:pt x="2192" y="-814"/>
                    <a:pt x="12206" y="45"/>
                  </a:cubicBezTo>
                  <a:cubicBezTo>
                    <a:pt x="20790" y="617"/>
                    <a:pt x="21362" y="11776"/>
                    <a:pt x="22220" y="19787"/>
                  </a:cubicBezTo>
                  <a:cubicBezTo>
                    <a:pt x="22792" y="22076"/>
                    <a:pt x="22506" y="24365"/>
                    <a:pt x="22506" y="30374"/>
                  </a:cubicBezTo>
                  <a:close/>
                </a:path>
              </a:pathLst>
            </a:custGeom>
            <a:solidFill>
              <a:srgbClr val="4D4C4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" name="Google Shape;209;p1"/>
            <p:cNvGrpSpPr/>
            <p:nvPr/>
          </p:nvGrpSpPr>
          <p:grpSpPr>
            <a:xfrm>
              <a:off x="6463812" y="2951412"/>
              <a:ext cx="898103" cy="1007791"/>
              <a:chOff x="6463812" y="2951406"/>
              <a:chExt cx="898103" cy="1007790"/>
            </a:xfrm>
          </p:grpSpPr>
          <p:sp>
            <p:nvSpPr>
              <p:cNvPr id="210" name="Google Shape;210;p1"/>
              <p:cNvSpPr/>
              <p:nvPr/>
            </p:nvSpPr>
            <p:spPr>
              <a:xfrm>
                <a:off x="6773796" y="3381422"/>
                <a:ext cx="297113" cy="283400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590550" extrusionOk="0">
                    <a:moveTo>
                      <a:pt x="569039" y="109306"/>
                    </a:moveTo>
                    <a:cubicBezTo>
                      <a:pt x="478552" y="43583"/>
                      <a:pt x="451882" y="86446"/>
                      <a:pt x="381397" y="74063"/>
                    </a:cubicBezTo>
                    <a:lnTo>
                      <a:pt x="340439" y="61681"/>
                    </a:lnTo>
                    <a:cubicBezTo>
                      <a:pt x="274717" y="32153"/>
                      <a:pt x="285194" y="-24997"/>
                      <a:pt x="167084" y="12151"/>
                    </a:cubicBezTo>
                    <a:cubicBezTo>
                      <a:pt x="58499" y="59776"/>
                      <a:pt x="6112" y="155978"/>
                      <a:pt x="397" y="265516"/>
                    </a:cubicBezTo>
                    <a:cubicBezTo>
                      <a:pt x="-8176" y="440776"/>
                      <a:pt x="123269" y="589366"/>
                      <a:pt x="294719" y="597938"/>
                    </a:cubicBezTo>
                    <a:cubicBezTo>
                      <a:pt x="466169" y="606511"/>
                      <a:pt x="600472" y="481733"/>
                      <a:pt x="620474" y="295996"/>
                    </a:cubicBezTo>
                    <a:cubicBezTo>
                      <a:pt x="630952" y="195031"/>
                      <a:pt x="611902" y="147406"/>
                      <a:pt x="569039" y="109306"/>
                    </a:cubicBezTo>
                    <a:close/>
                  </a:path>
                </a:pathLst>
              </a:custGeom>
              <a:solidFill>
                <a:srgbClr val="EB60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"/>
              <p:cNvSpPr/>
              <p:nvPr/>
            </p:nvSpPr>
            <p:spPr>
              <a:xfrm>
                <a:off x="6897617" y="3423659"/>
                <a:ext cx="173697" cy="246832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514350" extrusionOk="0">
                    <a:moveTo>
                      <a:pt x="343852" y="318135"/>
                    </a:moveTo>
                    <a:cubicBezTo>
                      <a:pt x="298132" y="424815"/>
                      <a:pt x="220027" y="492443"/>
                      <a:pt x="103822" y="512445"/>
                    </a:cubicBezTo>
                    <a:cubicBezTo>
                      <a:pt x="69532" y="518160"/>
                      <a:pt x="34290" y="516255"/>
                      <a:pt x="0" y="509588"/>
                    </a:cubicBezTo>
                    <a:cubicBezTo>
                      <a:pt x="114300" y="462915"/>
                      <a:pt x="181927" y="381000"/>
                      <a:pt x="225742" y="265748"/>
                    </a:cubicBezTo>
                    <a:cubicBezTo>
                      <a:pt x="246697" y="209550"/>
                      <a:pt x="261938" y="161925"/>
                      <a:pt x="271463" y="99060"/>
                    </a:cubicBezTo>
                    <a:cubicBezTo>
                      <a:pt x="274320" y="78105"/>
                      <a:pt x="275272" y="60008"/>
                      <a:pt x="271463" y="0"/>
                    </a:cubicBezTo>
                    <a:cubicBezTo>
                      <a:pt x="281940" y="6668"/>
                      <a:pt x="305753" y="21908"/>
                      <a:pt x="316230" y="28575"/>
                    </a:cubicBezTo>
                    <a:cubicBezTo>
                      <a:pt x="360045" y="65723"/>
                      <a:pt x="389572" y="153352"/>
                      <a:pt x="343852" y="318135"/>
                    </a:cubicBezTo>
                    <a:close/>
                  </a:path>
                </a:pathLst>
              </a:custGeom>
              <a:solidFill>
                <a:srgbClr val="D35D5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"/>
              <p:cNvSpPr/>
              <p:nvPr/>
            </p:nvSpPr>
            <p:spPr>
              <a:xfrm>
                <a:off x="6463812" y="3566429"/>
                <a:ext cx="402245" cy="383961"/>
              </a:xfrm>
              <a:custGeom>
                <a:avLst/>
                <a:gdLst/>
                <a:ahLst/>
                <a:cxnLst/>
                <a:rect l="l" t="t" r="r" b="b"/>
                <a:pathLst>
                  <a:path w="838200" h="800100" extrusionOk="0">
                    <a:moveTo>
                      <a:pt x="743709" y="89099"/>
                    </a:moveTo>
                    <a:cubicBezTo>
                      <a:pt x="609406" y="16709"/>
                      <a:pt x="581784" y="78621"/>
                      <a:pt x="482724" y="74811"/>
                    </a:cubicBezTo>
                    <a:lnTo>
                      <a:pt x="425574" y="65286"/>
                    </a:lnTo>
                    <a:cubicBezTo>
                      <a:pt x="332229" y="36711"/>
                      <a:pt x="336039" y="-42346"/>
                      <a:pt x="181734" y="29091"/>
                    </a:cubicBezTo>
                    <a:cubicBezTo>
                      <a:pt x="43621" y="112911"/>
                      <a:pt x="-10671" y="252929"/>
                      <a:pt x="1711" y="402471"/>
                    </a:cubicBezTo>
                    <a:cubicBezTo>
                      <a:pt x="21714" y="641549"/>
                      <a:pt x="226501" y="819666"/>
                      <a:pt x="459864" y="800616"/>
                    </a:cubicBezTo>
                    <a:cubicBezTo>
                      <a:pt x="693226" y="781566"/>
                      <a:pt x="853246" y="589161"/>
                      <a:pt x="846579" y="332939"/>
                    </a:cubicBezTo>
                    <a:cubicBezTo>
                      <a:pt x="842769" y="193874"/>
                      <a:pt x="808479" y="132914"/>
                      <a:pt x="743709" y="89099"/>
                    </a:cubicBezTo>
                    <a:close/>
                  </a:path>
                </a:pathLst>
              </a:custGeom>
              <a:solidFill>
                <a:srgbClr val="EB60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"/>
              <p:cNvSpPr/>
              <p:nvPr/>
            </p:nvSpPr>
            <p:spPr>
              <a:xfrm>
                <a:off x="6659814" y="3596388"/>
                <a:ext cx="210265" cy="351964"/>
              </a:xfrm>
              <a:custGeom>
                <a:avLst/>
                <a:gdLst/>
                <a:ahLst/>
                <a:cxnLst/>
                <a:rect l="l" t="t" r="r" b="b"/>
                <a:pathLst>
                  <a:path w="438150" h="733425" extrusionOk="0">
                    <a:moveTo>
                      <a:pt x="431482" y="417195"/>
                    </a:moveTo>
                    <a:cubicBezTo>
                      <a:pt x="388620" y="569595"/>
                      <a:pt x="294323" y="675322"/>
                      <a:pt x="140970" y="722947"/>
                    </a:cubicBezTo>
                    <a:cubicBezTo>
                      <a:pt x="95250" y="737235"/>
                      <a:pt x="47625" y="740093"/>
                      <a:pt x="0" y="737235"/>
                    </a:cubicBezTo>
                    <a:cubicBezTo>
                      <a:pt x="145733" y="653415"/>
                      <a:pt x="222885" y="531495"/>
                      <a:pt x="261938" y="367665"/>
                    </a:cubicBezTo>
                    <a:cubicBezTo>
                      <a:pt x="280988" y="287655"/>
                      <a:pt x="292417" y="220980"/>
                      <a:pt x="293370" y="134302"/>
                    </a:cubicBezTo>
                    <a:cubicBezTo>
                      <a:pt x="294323" y="105727"/>
                      <a:pt x="292417" y="80010"/>
                      <a:pt x="275273" y="0"/>
                    </a:cubicBezTo>
                    <a:cubicBezTo>
                      <a:pt x="291465" y="6667"/>
                      <a:pt x="324803" y="23813"/>
                      <a:pt x="340995" y="30480"/>
                    </a:cubicBezTo>
                    <a:cubicBezTo>
                      <a:pt x="408623" y="71438"/>
                      <a:pt x="463867" y="185738"/>
                      <a:pt x="431482" y="417195"/>
                    </a:cubicBezTo>
                    <a:close/>
                  </a:path>
                </a:pathLst>
              </a:custGeom>
              <a:solidFill>
                <a:srgbClr val="D35D5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"/>
              <p:cNvSpPr/>
              <p:nvPr/>
            </p:nvSpPr>
            <p:spPr>
              <a:xfrm>
                <a:off x="6955369" y="3584377"/>
                <a:ext cx="402245" cy="374819"/>
              </a:xfrm>
              <a:custGeom>
                <a:avLst/>
                <a:gdLst/>
                <a:ahLst/>
                <a:cxnLst/>
                <a:rect l="l" t="t" r="r" b="b"/>
                <a:pathLst>
                  <a:path w="838200" h="781050" extrusionOk="0">
                    <a:moveTo>
                      <a:pt x="677615" y="13598"/>
                    </a:moveTo>
                    <a:cubicBezTo>
                      <a:pt x="530931" y="-28312"/>
                      <a:pt x="517595" y="38363"/>
                      <a:pt x="420440" y="56461"/>
                    </a:cubicBezTo>
                    <a:lnTo>
                      <a:pt x="362338" y="60271"/>
                    </a:lnTo>
                    <a:cubicBezTo>
                      <a:pt x="264231" y="52651"/>
                      <a:pt x="251848" y="-25454"/>
                      <a:pt x="116593" y="78368"/>
                    </a:cubicBezTo>
                    <a:cubicBezTo>
                      <a:pt x="-565" y="189811"/>
                      <a:pt x="-23425" y="338401"/>
                      <a:pt x="21343" y="481276"/>
                    </a:cubicBezTo>
                    <a:cubicBezTo>
                      <a:pt x="91828" y="709876"/>
                      <a:pt x="330906" y="839416"/>
                      <a:pt x="554743" y="770836"/>
                    </a:cubicBezTo>
                    <a:cubicBezTo>
                      <a:pt x="778581" y="702256"/>
                      <a:pt x="892881" y="479371"/>
                      <a:pt x="830968" y="230768"/>
                    </a:cubicBezTo>
                    <a:cubicBezTo>
                      <a:pt x="796678" y="94561"/>
                      <a:pt x="750006" y="42173"/>
                      <a:pt x="677615" y="13598"/>
                    </a:cubicBezTo>
                    <a:close/>
                  </a:path>
                </a:pathLst>
              </a:custGeom>
              <a:solidFill>
                <a:srgbClr val="EB60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"/>
              <p:cNvSpPr/>
              <p:nvPr/>
            </p:nvSpPr>
            <p:spPr>
              <a:xfrm>
                <a:off x="7197360" y="3584960"/>
                <a:ext cx="164555" cy="370248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771525" extrusionOk="0">
                    <a:moveTo>
                      <a:pt x="351472" y="373380"/>
                    </a:moveTo>
                    <a:cubicBezTo>
                      <a:pt x="341947" y="531495"/>
                      <a:pt x="274320" y="655320"/>
                      <a:pt x="134303" y="735330"/>
                    </a:cubicBezTo>
                    <a:cubicBezTo>
                      <a:pt x="92392" y="759143"/>
                      <a:pt x="46672" y="772477"/>
                      <a:pt x="0" y="780097"/>
                    </a:cubicBezTo>
                    <a:cubicBezTo>
                      <a:pt x="124778" y="666750"/>
                      <a:pt x="173355" y="530543"/>
                      <a:pt x="175260" y="361950"/>
                    </a:cubicBezTo>
                    <a:cubicBezTo>
                      <a:pt x="176213" y="280035"/>
                      <a:pt x="172403" y="211455"/>
                      <a:pt x="155258" y="126682"/>
                    </a:cubicBezTo>
                    <a:cubicBezTo>
                      <a:pt x="149542" y="99060"/>
                      <a:pt x="141922" y="74295"/>
                      <a:pt x="108585" y="0"/>
                    </a:cubicBezTo>
                    <a:cubicBezTo>
                      <a:pt x="125730" y="3810"/>
                      <a:pt x="162878" y="12382"/>
                      <a:pt x="179070" y="15240"/>
                    </a:cubicBezTo>
                    <a:cubicBezTo>
                      <a:pt x="254317" y="40957"/>
                      <a:pt x="332422" y="140017"/>
                      <a:pt x="351472" y="373380"/>
                    </a:cubicBezTo>
                    <a:close/>
                  </a:path>
                </a:pathLst>
              </a:custGeom>
              <a:solidFill>
                <a:srgbClr val="D35D5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"/>
              <p:cNvSpPr/>
              <p:nvPr/>
            </p:nvSpPr>
            <p:spPr>
              <a:xfrm>
                <a:off x="6680318" y="2951406"/>
                <a:ext cx="479952" cy="690216"/>
              </a:xfrm>
              <a:custGeom>
                <a:avLst/>
                <a:gdLst/>
                <a:ahLst/>
                <a:cxnLst/>
                <a:rect l="l" t="t" r="r" b="b"/>
                <a:pathLst>
                  <a:path w="1000125" h="1438275" extrusionOk="0">
                    <a:moveTo>
                      <a:pt x="954541" y="1300200"/>
                    </a:moveTo>
                    <a:cubicBezTo>
                      <a:pt x="952636" y="1052550"/>
                      <a:pt x="903106" y="853478"/>
                      <a:pt x="764994" y="640118"/>
                    </a:cubicBezTo>
                    <a:cubicBezTo>
                      <a:pt x="733561" y="604875"/>
                      <a:pt x="709749" y="572490"/>
                      <a:pt x="686889" y="551535"/>
                    </a:cubicBezTo>
                    <a:cubicBezTo>
                      <a:pt x="644026" y="512483"/>
                      <a:pt x="606879" y="466763"/>
                      <a:pt x="558301" y="434378"/>
                    </a:cubicBezTo>
                    <a:cubicBezTo>
                      <a:pt x="526869" y="408660"/>
                      <a:pt x="506866" y="390563"/>
                      <a:pt x="477339" y="410565"/>
                    </a:cubicBezTo>
                    <a:cubicBezTo>
                      <a:pt x="501151" y="444855"/>
                      <a:pt x="513534" y="484860"/>
                      <a:pt x="533536" y="521055"/>
                    </a:cubicBezTo>
                    <a:cubicBezTo>
                      <a:pt x="573541" y="616305"/>
                      <a:pt x="590686" y="714413"/>
                      <a:pt x="596401" y="820140"/>
                    </a:cubicBezTo>
                    <a:cubicBezTo>
                      <a:pt x="598306" y="871575"/>
                      <a:pt x="604021" y="897293"/>
                      <a:pt x="596401" y="935393"/>
                    </a:cubicBezTo>
                    <a:cubicBezTo>
                      <a:pt x="593544" y="952538"/>
                      <a:pt x="592591" y="973493"/>
                      <a:pt x="567826" y="968730"/>
                    </a:cubicBezTo>
                    <a:cubicBezTo>
                      <a:pt x="549729" y="965873"/>
                      <a:pt x="545919" y="947775"/>
                      <a:pt x="545919" y="931583"/>
                    </a:cubicBezTo>
                    <a:cubicBezTo>
                      <a:pt x="545919" y="914438"/>
                      <a:pt x="545919" y="897293"/>
                      <a:pt x="547824" y="880148"/>
                    </a:cubicBezTo>
                    <a:cubicBezTo>
                      <a:pt x="542109" y="769658"/>
                      <a:pt x="527821" y="661073"/>
                      <a:pt x="488769" y="556298"/>
                    </a:cubicBezTo>
                    <a:cubicBezTo>
                      <a:pt x="474481" y="520103"/>
                      <a:pt x="456384" y="485813"/>
                      <a:pt x="437334" y="452475"/>
                    </a:cubicBezTo>
                    <a:cubicBezTo>
                      <a:pt x="421141" y="431520"/>
                      <a:pt x="359229" y="500100"/>
                      <a:pt x="345894" y="512483"/>
                    </a:cubicBezTo>
                    <a:cubicBezTo>
                      <a:pt x="263026" y="600113"/>
                      <a:pt x="189684" y="705840"/>
                      <a:pt x="136344" y="816330"/>
                    </a:cubicBezTo>
                    <a:cubicBezTo>
                      <a:pt x="107769" y="883005"/>
                      <a:pt x="89671" y="949680"/>
                      <a:pt x="76336" y="1021118"/>
                    </a:cubicBezTo>
                    <a:cubicBezTo>
                      <a:pt x="61096" y="1095413"/>
                      <a:pt x="62049" y="1269720"/>
                      <a:pt x="58239" y="1309725"/>
                    </a:cubicBezTo>
                    <a:cubicBezTo>
                      <a:pt x="51571" y="1352588"/>
                      <a:pt x="66811" y="1437360"/>
                      <a:pt x="29664" y="1443075"/>
                    </a:cubicBezTo>
                    <a:cubicBezTo>
                      <a:pt x="-6531" y="1444028"/>
                      <a:pt x="136" y="1383068"/>
                      <a:pt x="1089" y="1345920"/>
                    </a:cubicBezTo>
                    <a:cubicBezTo>
                      <a:pt x="2041" y="1313535"/>
                      <a:pt x="-2721" y="1153515"/>
                      <a:pt x="9661" y="1103985"/>
                    </a:cubicBezTo>
                    <a:cubicBezTo>
                      <a:pt x="15376" y="1044930"/>
                      <a:pt x="26806" y="962063"/>
                      <a:pt x="43951" y="905865"/>
                    </a:cubicBezTo>
                    <a:cubicBezTo>
                      <a:pt x="99196" y="742035"/>
                      <a:pt x="186826" y="599160"/>
                      <a:pt x="303031" y="471525"/>
                    </a:cubicBezTo>
                    <a:cubicBezTo>
                      <a:pt x="336369" y="435330"/>
                      <a:pt x="368754" y="406755"/>
                      <a:pt x="419236" y="368655"/>
                    </a:cubicBezTo>
                    <a:cubicBezTo>
                      <a:pt x="433524" y="358178"/>
                      <a:pt x="448764" y="350558"/>
                      <a:pt x="458289" y="334365"/>
                    </a:cubicBezTo>
                    <a:cubicBezTo>
                      <a:pt x="457336" y="284835"/>
                      <a:pt x="472576" y="50520"/>
                      <a:pt x="475434" y="36233"/>
                    </a:cubicBezTo>
                    <a:cubicBezTo>
                      <a:pt x="478291" y="16230"/>
                      <a:pt x="486864" y="-915"/>
                      <a:pt x="510676" y="38"/>
                    </a:cubicBezTo>
                    <a:cubicBezTo>
                      <a:pt x="536394" y="990"/>
                      <a:pt x="544966" y="19088"/>
                      <a:pt x="544014" y="42900"/>
                    </a:cubicBezTo>
                    <a:cubicBezTo>
                      <a:pt x="541156" y="108623"/>
                      <a:pt x="530679" y="271500"/>
                      <a:pt x="530679" y="286740"/>
                    </a:cubicBezTo>
                    <a:cubicBezTo>
                      <a:pt x="523059" y="335318"/>
                      <a:pt x="554491" y="361035"/>
                      <a:pt x="589734" y="383895"/>
                    </a:cubicBezTo>
                    <a:cubicBezTo>
                      <a:pt x="650694" y="426758"/>
                      <a:pt x="704034" y="478193"/>
                      <a:pt x="750706" y="536295"/>
                    </a:cubicBezTo>
                    <a:cubicBezTo>
                      <a:pt x="760231" y="548678"/>
                      <a:pt x="776424" y="562965"/>
                      <a:pt x="789759" y="584873"/>
                    </a:cubicBezTo>
                    <a:cubicBezTo>
                      <a:pt x="827859" y="652500"/>
                      <a:pt x="859291" y="706793"/>
                      <a:pt x="891676" y="777278"/>
                    </a:cubicBezTo>
                    <a:cubicBezTo>
                      <a:pt x="951684" y="906818"/>
                      <a:pt x="982164" y="1043978"/>
                      <a:pt x="993594" y="1185900"/>
                    </a:cubicBezTo>
                    <a:cubicBezTo>
                      <a:pt x="994546" y="1200188"/>
                      <a:pt x="1001214" y="1371638"/>
                      <a:pt x="1001214" y="1403070"/>
                    </a:cubicBezTo>
                    <a:cubicBezTo>
                      <a:pt x="1001214" y="1418310"/>
                      <a:pt x="994546" y="1449743"/>
                      <a:pt x="972639" y="1440218"/>
                    </a:cubicBezTo>
                    <a:cubicBezTo>
                      <a:pt x="948826" y="1436408"/>
                      <a:pt x="953589" y="1413548"/>
                      <a:pt x="956446" y="1394498"/>
                    </a:cubicBezTo>
                    <a:cubicBezTo>
                      <a:pt x="954541" y="1360208"/>
                      <a:pt x="954541" y="1331633"/>
                      <a:pt x="954541" y="1300200"/>
                    </a:cubicBezTo>
                    <a:close/>
                  </a:path>
                </a:pathLst>
              </a:custGeom>
              <a:solidFill>
                <a:srgbClr val="98BB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" name="Google Shape;217;p1"/>
            <p:cNvSpPr/>
            <p:nvPr/>
          </p:nvSpPr>
          <p:spPr>
            <a:xfrm>
              <a:off x="5111734" y="3685358"/>
              <a:ext cx="12802" cy="34137"/>
            </a:xfrm>
            <a:custGeom>
              <a:avLst/>
              <a:gdLst/>
              <a:ahLst/>
              <a:cxnLst/>
              <a:rect l="l" t="t" r="r" b="b"/>
              <a:pathLst>
                <a:path w="18855" h="50281" extrusionOk="0">
                  <a:moveTo>
                    <a:pt x="4287" y="0"/>
                  </a:moveTo>
                  <a:cubicBezTo>
                    <a:pt x="16229" y="14456"/>
                    <a:pt x="1145" y="38339"/>
                    <a:pt x="21886" y="49652"/>
                  </a:cubicBezTo>
                  <a:cubicBezTo>
                    <a:pt x="8058" y="59709"/>
                    <a:pt x="4287" y="49652"/>
                    <a:pt x="1145" y="38968"/>
                  </a:cubicBezTo>
                  <a:cubicBezTo>
                    <a:pt x="-1369" y="25769"/>
                    <a:pt x="516" y="12570"/>
                    <a:pt x="4287" y="0"/>
                  </a:cubicBezTo>
                  <a:close/>
                </a:path>
              </a:pathLst>
            </a:custGeom>
            <a:solidFill>
              <a:srgbClr val="4342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" name="Google Shape;218;p1"/>
            <p:cNvGrpSpPr/>
            <p:nvPr/>
          </p:nvGrpSpPr>
          <p:grpSpPr>
            <a:xfrm>
              <a:off x="4818670" y="3159649"/>
              <a:ext cx="721117" cy="877968"/>
              <a:chOff x="4818669" y="3159645"/>
              <a:chExt cx="721116" cy="877967"/>
            </a:xfrm>
          </p:grpSpPr>
          <p:sp>
            <p:nvSpPr>
              <p:cNvPr id="219" name="Google Shape;219;p1"/>
              <p:cNvSpPr/>
              <p:nvPr/>
            </p:nvSpPr>
            <p:spPr>
              <a:xfrm>
                <a:off x="4818669" y="3320763"/>
                <a:ext cx="721116" cy="716849"/>
              </a:xfrm>
              <a:custGeom>
                <a:avLst/>
                <a:gdLst/>
                <a:ahLst/>
                <a:cxnLst/>
                <a:rect l="l" t="t" r="r" b="b"/>
                <a:pathLst>
                  <a:path w="1062187" h="1055901" extrusionOk="0">
                    <a:moveTo>
                      <a:pt x="1041225" y="305109"/>
                    </a:moveTo>
                    <a:cubicBezTo>
                      <a:pt x="1131103" y="611195"/>
                      <a:pt x="923693" y="846887"/>
                      <a:pt x="862728" y="914766"/>
                    </a:cubicBezTo>
                    <a:cubicBezTo>
                      <a:pt x="752109" y="1018471"/>
                      <a:pt x="624521" y="1076923"/>
                      <a:pt x="469278" y="1054296"/>
                    </a:cubicBezTo>
                    <a:cubicBezTo>
                      <a:pt x="403913" y="1044869"/>
                      <a:pt x="344204" y="1019100"/>
                      <a:pt x="288895" y="983903"/>
                    </a:cubicBezTo>
                    <a:cubicBezTo>
                      <a:pt x="87142" y="854429"/>
                      <a:pt x="-32904" y="585426"/>
                      <a:pt x="7950" y="353504"/>
                    </a:cubicBezTo>
                    <a:cubicBezTo>
                      <a:pt x="37490" y="184434"/>
                      <a:pt x="141195" y="82615"/>
                      <a:pt x="301465" y="32963"/>
                    </a:cubicBezTo>
                    <a:cubicBezTo>
                      <a:pt x="315293" y="28563"/>
                      <a:pt x="381915" y="10336"/>
                      <a:pt x="402656" y="7822"/>
                    </a:cubicBezTo>
                    <a:cubicBezTo>
                      <a:pt x="477449" y="-4120"/>
                      <a:pt x="545957" y="-977"/>
                      <a:pt x="596238" y="7822"/>
                    </a:cubicBezTo>
                    <a:cubicBezTo>
                      <a:pt x="623893" y="12222"/>
                      <a:pt x="803647" y="63131"/>
                      <a:pt x="860213" y="97071"/>
                    </a:cubicBezTo>
                    <a:cubicBezTo>
                      <a:pt x="943177" y="147352"/>
                      <a:pt x="1004771" y="215231"/>
                      <a:pt x="1041225" y="305109"/>
                    </a:cubicBezTo>
                    <a:close/>
                  </a:path>
                </a:pathLst>
              </a:custGeom>
              <a:solidFill>
                <a:srgbClr val="EB60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"/>
              <p:cNvSpPr/>
              <p:nvPr/>
            </p:nvSpPr>
            <p:spPr>
              <a:xfrm>
                <a:off x="4839820" y="3339429"/>
                <a:ext cx="682713" cy="678446"/>
              </a:xfrm>
              <a:custGeom>
                <a:avLst/>
                <a:gdLst/>
                <a:ahLst/>
                <a:cxnLst/>
                <a:rect l="l" t="t" r="r" b="b"/>
                <a:pathLst>
                  <a:path w="1005620" h="999335" extrusionOk="0">
                    <a:moveTo>
                      <a:pt x="986815" y="289556"/>
                    </a:moveTo>
                    <a:cubicBezTo>
                      <a:pt x="1071664" y="579300"/>
                      <a:pt x="875568" y="802422"/>
                      <a:pt x="817745" y="867159"/>
                    </a:cubicBezTo>
                    <a:cubicBezTo>
                      <a:pt x="712783" y="965836"/>
                      <a:pt x="592109" y="1021145"/>
                      <a:pt x="445037" y="999776"/>
                    </a:cubicBezTo>
                    <a:cubicBezTo>
                      <a:pt x="382814" y="990976"/>
                      <a:pt x="326876" y="966464"/>
                      <a:pt x="274081" y="933153"/>
                    </a:cubicBezTo>
                    <a:cubicBezTo>
                      <a:pt x="83013" y="809965"/>
                      <a:pt x="-31376" y="554788"/>
                      <a:pt x="7591" y="334809"/>
                    </a:cubicBezTo>
                    <a:cubicBezTo>
                      <a:pt x="35875" y="175166"/>
                      <a:pt x="133923" y="78375"/>
                      <a:pt x="286023" y="31237"/>
                    </a:cubicBezTo>
                    <a:cubicBezTo>
                      <a:pt x="299222" y="27466"/>
                      <a:pt x="362073" y="9867"/>
                      <a:pt x="381557" y="7353"/>
                    </a:cubicBezTo>
                    <a:cubicBezTo>
                      <a:pt x="452579" y="-3960"/>
                      <a:pt x="517316" y="-817"/>
                      <a:pt x="565083" y="7353"/>
                    </a:cubicBezTo>
                    <a:cubicBezTo>
                      <a:pt x="591480" y="11124"/>
                      <a:pt x="761179" y="59520"/>
                      <a:pt x="815231" y="92203"/>
                    </a:cubicBezTo>
                    <a:cubicBezTo>
                      <a:pt x="893795" y="139970"/>
                      <a:pt x="952247" y="204078"/>
                      <a:pt x="986815" y="289556"/>
                    </a:cubicBezTo>
                    <a:close/>
                  </a:path>
                </a:pathLst>
              </a:custGeom>
              <a:solidFill>
                <a:srgbClr val="FBF6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>
                <a:off x="5066429" y="3569526"/>
                <a:ext cx="230416" cy="226149"/>
              </a:xfrm>
              <a:custGeom>
                <a:avLst/>
                <a:gdLst/>
                <a:ahLst/>
                <a:cxnLst/>
                <a:rect l="l" t="t" r="r" b="b"/>
                <a:pathLst>
                  <a:path w="339397" h="333111" extrusionOk="0">
                    <a:moveTo>
                      <a:pt x="157757" y="279"/>
                    </a:moveTo>
                    <a:cubicBezTo>
                      <a:pt x="202382" y="-978"/>
                      <a:pt x="242607" y="4050"/>
                      <a:pt x="277803" y="27934"/>
                    </a:cubicBezTo>
                    <a:cubicBezTo>
                      <a:pt x="334370" y="65645"/>
                      <a:pt x="353853" y="122839"/>
                      <a:pt x="335627" y="188833"/>
                    </a:cubicBezTo>
                    <a:cubicBezTo>
                      <a:pt x="315514" y="263626"/>
                      <a:pt x="243235" y="343448"/>
                      <a:pt x="159643" y="334648"/>
                    </a:cubicBezTo>
                    <a:cubicBezTo>
                      <a:pt x="115647" y="329620"/>
                      <a:pt x="83593" y="308251"/>
                      <a:pt x="55310" y="278082"/>
                    </a:cubicBezTo>
                    <a:cubicBezTo>
                      <a:pt x="10057" y="230315"/>
                      <a:pt x="-6913" y="172492"/>
                      <a:pt x="2515" y="107755"/>
                    </a:cubicBezTo>
                    <a:cubicBezTo>
                      <a:pt x="11314" y="46161"/>
                      <a:pt x="64737" y="2793"/>
                      <a:pt x="130103" y="279"/>
                    </a:cubicBezTo>
                    <a:cubicBezTo>
                      <a:pt x="140159" y="-349"/>
                      <a:pt x="150844" y="279"/>
                      <a:pt x="157757" y="279"/>
                    </a:cubicBezTo>
                    <a:close/>
                  </a:path>
                </a:pathLst>
              </a:custGeom>
              <a:solidFill>
                <a:srgbClr val="FBF1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"/>
              <p:cNvSpPr/>
              <p:nvPr/>
            </p:nvSpPr>
            <p:spPr>
              <a:xfrm>
                <a:off x="5193678" y="3633691"/>
                <a:ext cx="38403" cy="85339"/>
              </a:xfrm>
              <a:custGeom>
                <a:avLst/>
                <a:gdLst/>
                <a:ahLst/>
                <a:cxnLst/>
                <a:rect l="l" t="t" r="r" b="b"/>
                <a:pathLst>
                  <a:path w="56566" h="125702" extrusionOk="0">
                    <a:moveTo>
                      <a:pt x="58943" y="92435"/>
                    </a:moveTo>
                    <a:cubicBezTo>
                      <a:pt x="57686" y="99977"/>
                      <a:pt x="57058" y="108148"/>
                      <a:pt x="54543" y="115690"/>
                    </a:cubicBezTo>
                    <a:cubicBezTo>
                      <a:pt x="48887" y="133917"/>
                      <a:pt x="37574" y="137688"/>
                      <a:pt x="25632" y="121975"/>
                    </a:cubicBezTo>
                    <a:cubicBezTo>
                      <a:pt x="1748" y="89921"/>
                      <a:pt x="-3908" y="53467"/>
                      <a:pt x="2377" y="15128"/>
                    </a:cubicBezTo>
                    <a:cubicBezTo>
                      <a:pt x="3634" y="7586"/>
                      <a:pt x="7405" y="672"/>
                      <a:pt x="16204" y="44"/>
                    </a:cubicBezTo>
                    <a:cubicBezTo>
                      <a:pt x="24375" y="-585"/>
                      <a:pt x="29403" y="5700"/>
                      <a:pt x="33803" y="11357"/>
                    </a:cubicBezTo>
                    <a:cubicBezTo>
                      <a:pt x="50772" y="35869"/>
                      <a:pt x="55801" y="63523"/>
                      <a:pt x="58943" y="92435"/>
                    </a:cubicBezTo>
                    <a:close/>
                  </a:path>
                </a:pathLst>
              </a:custGeom>
              <a:solidFill>
                <a:srgbClr val="4D4C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5114646" y="3635052"/>
                <a:ext cx="38403" cy="81072"/>
              </a:xfrm>
              <a:custGeom>
                <a:avLst/>
                <a:gdLst/>
                <a:ahLst/>
                <a:cxnLst/>
                <a:rect l="l" t="t" r="r" b="b"/>
                <a:pathLst>
                  <a:path w="56566" h="119417" extrusionOk="0">
                    <a:moveTo>
                      <a:pt x="0" y="74090"/>
                    </a:moveTo>
                    <a:cubicBezTo>
                      <a:pt x="2514" y="50835"/>
                      <a:pt x="13199" y="30722"/>
                      <a:pt x="27655" y="12495"/>
                    </a:cubicBezTo>
                    <a:cubicBezTo>
                      <a:pt x="33311" y="5582"/>
                      <a:pt x="40225" y="-3217"/>
                      <a:pt x="50910" y="1182"/>
                    </a:cubicBezTo>
                    <a:cubicBezTo>
                      <a:pt x="59080" y="4325"/>
                      <a:pt x="61594" y="13752"/>
                      <a:pt x="60966" y="22552"/>
                    </a:cubicBezTo>
                    <a:cubicBezTo>
                      <a:pt x="59080" y="61519"/>
                      <a:pt x="51538" y="98602"/>
                      <a:pt x="17598" y="124371"/>
                    </a:cubicBezTo>
                    <a:cubicBezTo>
                      <a:pt x="2514" y="123114"/>
                      <a:pt x="1257" y="111801"/>
                      <a:pt x="0" y="101116"/>
                    </a:cubicBezTo>
                    <a:cubicBezTo>
                      <a:pt x="0" y="91688"/>
                      <a:pt x="5028" y="82889"/>
                      <a:pt x="0" y="74090"/>
                    </a:cubicBezTo>
                    <a:close/>
                  </a:path>
                </a:pathLst>
              </a:custGeom>
              <a:solidFill>
                <a:srgbClr val="4E4D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5191025" y="3159645"/>
                <a:ext cx="179212" cy="170678"/>
              </a:xfrm>
              <a:custGeom>
                <a:avLst/>
                <a:gdLst/>
                <a:ahLst/>
                <a:cxnLst/>
                <a:rect l="l" t="t" r="r" b="b"/>
                <a:pathLst>
                  <a:path w="263975" h="251405" extrusionOk="0">
                    <a:moveTo>
                      <a:pt x="0" y="240116"/>
                    </a:moveTo>
                    <a:cubicBezTo>
                      <a:pt x="20112" y="195492"/>
                      <a:pt x="37082" y="149610"/>
                      <a:pt x="66622" y="110014"/>
                    </a:cubicBezTo>
                    <a:cubicBezTo>
                      <a:pt x="108733" y="53448"/>
                      <a:pt x="160899" y="12595"/>
                      <a:pt x="233178" y="3167"/>
                    </a:cubicBezTo>
                    <a:cubicBezTo>
                      <a:pt x="243863" y="1910"/>
                      <a:pt x="260833" y="-8146"/>
                      <a:pt x="263975" y="15737"/>
                    </a:cubicBezTo>
                    <a:cubicBezTo>
                      <a:pt x="267118" y="37107"/>
                      <a:pt x="255176" y="38364"/>
                      <a:pt x="238835" y="40878"/>
                    </a:cubicBezTo>
                    <a:cubicBezTo>
                      <a:pt x="177241" y="49677"/>
                      <a:pt x="131359" y="84245"/>
                      <a:pt x="96791" y="134526"/>
                    </a:cubicBezTo>
                    <a:cubicBezTo>
                      <a:pt x="74165" y="167209"/>
                      <a:pt x="54681" y="201777"/>
                      <a:pt x="44624" y="240745"/>
                    </a:cubicBezTo>
                    <a:cubicBezTo>
                      <a:pt x="29540" y="250801"/>
                      <a:pt x="15084" y="264628"/>
                      <a:pt x="0" y="240116"/>
                    </a:cubicBezTo>
                    <a:close/>
                  </a:path>
                </a:pathLst>
              </a:custGeom>
              <a:solidFill>
                <a:srgbClr val="59B9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1"/>
            <p:cNvGrpSpPr/>
            <p:nvPr/>
          </p:nvGrpSpPr>
          <p:grpSpPr>
            <a:xfrm>
              <a:off x="5416813" y="3285868"/>
              <a:ext cx="685654" cy="859270"/>
              <a:chOff x="5262560" y="2386404"/>
              <a:chExt cx="1657349" cy="2077009"/>
            </a:xfrm>
          </p:grpSpPr>
          <p:sp>
            <p:nvSpPr>
              <p:cNvPr id="226" name="Google Shape;226;p1"/>
              <p:cNvSpPr/>
              <p:nvPr/>
            </p:nvSpPr>
            <p:spPr>
              <a:xfrm>
                <a:off x="5262560" y="2797492"/>
                <a:ext cx="1657349" cy="1657350"/>
              </a:xfrm>
              <a:custGeom>
                <a:avLst/>
                <a:gdLst/>
                <a:ahLst/>
                <a:cxnLst/>
                <a:rect l="l" t="t" r="r" b="b"/>
                <a:pathLst>
                  <a:path w="1657350" h="1657350" extrusionOk="0">
                    <a:moveTo>
                      <a:pt x="1663065" y="831533"/>
                    </a:moveTo>
                    <a:cubicBezTo>
                      <a:pt x="1663065" y="1290775"/>
                      <a:pt x="1290775" y="1663065"/>
                      <a:pt x="831533" y="1663065"/>
                    </a:cubicBezTo>
                    <a:cubicBezTo>
                      <a:pt x="372290" y="1663065"/>
                      <a:pt x="0" y="1290775"/>
                      <a:pt x="0" y="831533"/>
                    </a:cubicBezTo>
                    <a:cubicBezTo>
                      <a:pt x="0" y="372290"/>
                      <a:pt x="372290" y="0"/>
                      <a:pt x="831533" y="0"/>
                    </a:cubicBezTo>
                    <a:cubicBezTo>
                      <a:pt x="1290775" y="0"/>
                      <a:pt x="1663065" y="372290"/>
                      <a:pt x="1663065" y="831533"/>
                    </a:cubicBezTo>
                    <a:close/>
                  </a:path>
                </a:pathLst>
              </a:custGeom>
              <a:solidFill>
                <a:srgbClr val="FAA9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"/>
              <p:cNvSpPr/>
              <p:nvPr/>
            </p:nvSpPr>
            <p:spPr>
              <a:xfrm>
                <a:off x="5660704" y="3044189"/>
                <a:ext cx="1257300" cy="1419224"/>
              </a:xfrm>
              <a:custGeom>
                <a:avLst/>
                <a:gdLst/>
                <a:ahLst/>
                <a:cxnLst/>
                <a:rect l="l" t="t" r="r" b="b"/>
                <a:pathLst>
                  <a:path w="1257300" h="1419225" extrusionOk="0">
                    <a:moveTo>
                      <a:pt x="1014413" y="0"/>
                    </a:moveTo>
                    <a:cubicBezTo>
                      <a:pt x="1141095" y="285750"/>
                      <a:pt x="1054418" y="679132"/>
                      <a:pt x="773430" y="974407"/>
                    </a:cubicBezTo>
                    <a:cubicBezTo>
                      <a:pt x="549593" y="1209675"/>
                      <a:pt x="256222" y="1323975"/>
                      <a:pt x="0" y="1303973"/>
                    </a:cubicBezTo>
                    <a:cubicBezTo>
                      <a:pt x="125730" y="1381125"/>
                      <a:pt x="274320" y="1425893"/>
                      <a:pt x="433388" y="1425893"/>
                    </a:cubicBezTo>
                    <a:cubicBezTo>
                      <a:pt x="892493" y="1425893"/>
                      <a:pt x="1264920" y="1053465"/>
                      <a:pt x="1264920" y="594360"/>
                    </a:cubicBezTo>
                    <a:cubicBezTo>
                      <a:pt x="1263968" y="360998"/>
                      <a:pt x="1168718" y="150495"/>
                      <a:pt x="1014413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6091968" y="2386404"/>
                <a:ext cx="733424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733425" h="495300" extrusionOk="0">
                    <a:moveTo>
                      <a:pt x="2128" y="437759"/>
                    </a:moveTo>
                    <a:cubicBezTo>
                      <a:pt x="18320" y="332984"/>
                      <a:pt x="39275" y="229161"/>
                      <a:pt x="99282" y="138674"/>
                    </a:cubicBezTo>
                    <a:cubicBezTo>
                      <a:pt x="141193" y="75809"/>
                      <a:pt x="195485" y="30089"/>
                      <a:pt x="268828" y="8181"/>
                    </a:cubicBezTo>
                    <a:cubicBezTo>
                      <a:pt x="281210" y="4371"/>
                      <a:pt x="300260" y="-11821"/>
                      <a:pt x="305975" y="15801"/>
                    </a:cubicBezTo>
                    <a:cubicBezTo>
                      <a:pt x="309785" y="34851"/>
                      <a:pt x="315500" y="52949"/>
                      <a:pt x="286925" y="65331"/>
                    </a:cubicBezTo>
                    <a:cubicBezTo>
                      <a:pt x="177387" y="111051"/>
                      <a:pt x="125953" y="176774"/>
                      <a:pt x="89757" y="313934"/>
                    </a:cubicBezTo>
                    <a:cubicBezTo>
                      <a:pt x="170720" y="247259"/>
                      <a:pt x="254540" y="203444"/>
                      <a:pt x="347885" y="180584"/>
                    </a:cubicBezTo>
                    <a:cubicBezTo>
                      <a:pt x="371697" y="170106"/>
                      <a:pt x="396462" y="171059"/>
                      <a:pt x="420275" y="179631"/>
                    </a:cubicBezTo>
                    <a:cubicBezTo>
                      <a:pt x="528860" y="207254"/>
                      <a:pt x="626015" y="264404"/>
                      <a:pt x="732695" y="294884"/>
                    </a:cubicBezTo>
                    <a:cubicBezTo>
                      <a:pt x="733648" y="294884"/>
                      <a:pt x="735553" y="296789"/>
                      <a:pt x="735553" y="297741"/>
                    </a:cubicBezTo>
                    <a:cubicBezTo>
                      <a:pt x="735553" y="298694"/>
                      <a:pt x="733648" y="300599"/>
                      <a:pt x="732695" y="301551"/>
                    </a:cubicBezTo>
                    <a:cubicBezTo>
                      <a:pt x="526955" y="356796"/>
                      <a:pt x="320262" y="372036"/>
                      <a:pt x="109760" y="336794"/>
                    </a:cubicBezTo>
                    <a:cubicBezTo>
                      <a:pt x="98330" y="334889"/>
                      <a:pt x="87853" y="331079"/>
                      <a:pt x="78328" y="340604"/>
                    </a:cubicBezTo>
                    <a:cubicBezTo>
                      <a:pt x="73565" y="374894"/>
                      <a:pt x="67850" y="410136"/>
                      <a:pt x="63087" y="444426"/>
                    </a:cubicBezTo>
                    <a:cubicBezTo>
                      <a:pt x="62135" y="455856"/>
                      <a:pt x="59278" y="466334"/>
                      <a:pt x="59278" y="477764"/>
                    </a:cubicBezTo>
                    <a:cubicBezTo>
                      <a:pt x="59278" y="501576"/>
                      <a:pt x="42132" y="500624"/>
                      <a:pt x="25940" y="500624"/>
                    </a:cubicBezTo>
                    <a:cubicBezTo>
                      <a:pt x="8795" y="500624"/>
                      <a:pt x="-1682" y="495861"/>
                      <a:pt x="222" y="475859"/>
                    </a:cubicBezTo>
                    <a:cubicBezTo>
                      <a:pt x="3080" y="463476"/>
                      <a:pt x="2128" y="451094"/>
                      <a:pt x="2128" y="437759"/>
                    </a:cubicBezTo>
                    <a:close/>
                  </a:path>
                </a:pathLst>
              </a:custGeom>
              <a:solidFill>
                <a:srgbClr val="57B87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9" name="Google Shape;229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16264" y="3770877"/>
              <a:ext cx="856351" cy="437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"/>
          <p:cNvSpPr txBox="1"/>
          <p:nvPr/>
        </p:nvSpPr>
        <p:spPr>
          <a:xfrm>
            <a:off x="-148" y="3913501"/>
            <a:ext cx="12192000" cy="75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Arial"/>
              <a:buNone/>
            </a:pPr>
            <a:r>
              <a:rPr lang="en-US" sz="4400" b="1" i="0" u="none" strike="noStrike" cap="none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오늘</a:t>
            </a:r>
            <a:r>
              <a:rPr lang="en-US" sz="4400" b="1" i="0" u="none" strike="noStrike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뭐 </a:t>
            </a:r>
            <a:r>
              <a:rPr lang="en-US" sz="4400" b="1" i="0" u="none" strike="noStrike" cap="none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해먹지</a:t>
            </a:r>
            <a:r>
              <a:rPr lang="en-US" sz="4400" b="1" i="0" u="none" strike="noStrike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?</a:t>
            </a:r>
            <a:endParaRPr sz="14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29" name="Google Shape;129;p1"/>
          <p:cNvSpPr txBox="1"/>
          <p:nvPr/>
        </p:nvSpPr>
        <p:spPr>
          <a:xfrm>
            <a:off x="-148" y="4699866"/>
            <a:ext cx="12192000" cy="32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추천해주는</a:t>
            </a:r>
            <a:r>
              <a:rPr lang="en-US" sz="1800" b="1" i="0" u="none" strike="noStrike" cap="none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세끼</a:t>
            </a:r>
            <a:endParaRPr sz="1800" b="1" i="0" u="none" strike="noStrike" cap="none" dirty="0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52d2e78fd_0_1012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시스템</a:t>
            </a:r>
            <a:endParaRPr sz="4000" b="1" i="0" u="none" strike="noStrike" cap="none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개요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xmlns="" id="{B937E2C2-C690-48E2-88B0-C390C5A4F0B0}"/>
              </a:ext>
            </a:extLst>
          </p:cNvPr>
          <p:cNvSpPr/>
          <p:nvPr/>
        </p:nvSpPr>
        <p:spPr>
          <a:xfrm>
            <a:off x="-10604" y="2393558"/>
            <a:ext cx="7122604" cy="15307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4679" y="2479254"/>
            <a:ext cx="2973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Bag 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 Words(</a:t>
            </a: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BoW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34231" y="281188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7475" lvl="0">
              <a:lnSpc>
                <a:spcPct val="150000"/>
              </a:lnSpc>
              <a:buClr>
                <a:schemeClr val="dk1"/>
              </a:buClr>
              <a:buSzPts val="1750"/>
            </a:pP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600" dirty="0" err="1" smtClean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Scikit</a:t>
            </a: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-learn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 err="1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HashingVectorizer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</a:p>
          <a:p>
            <a:pPr marL="117475" lvl="0">
              <a:lnSpc>
                <a:spcPct val="150000"/>
              </a:lnSpc>
              <a:buClr>
                <a:schemeClr val="dk1"/>
              </a:buClr>
              <a:buSzPts val="1750"/>
            </a:pPr>
            <a:r>
              <a:rPr lang="en-US" altLang="ko-KR" sz="1600" dirty="0" smtClean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단어들의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출현 빈도를 계산해 텍스트 데이터 수치화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49" y="1794049"/>
            <a:ext cx="5862310" cy="468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6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52d2e78fd_0_1012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시스템</a:t>
            </a:r>
            <a:endParaRPr sz="4000" b="1" i="0" u="none" strike="noStrike" cap="none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개요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xmlns="" id="{FC47B6EC-45C4-4908-A63F-7A0A7AB641ED}"/>
              </a:ext>
            </a:extLst>
          </p:cNvPr>
          <p:cNvSpPr/>
          <p:nvPr/>
        </p:nvSpPr>
        <p:spPr>
          <a:xfrm>
            <a:off x="5064832" y="4178415"/>
            <a:ext cx="7127168" cy="1409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41979" y="4238106"/>
            <a:ext cx="254589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buSzPts val="2550"/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 Cosine 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Similarity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898"/>
            <a:ext cx="6513131" cy="301167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641979" y="4639157"/>
            <a:ext cx="6565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lvl="0">
              <a:lnSpc>
                <a:spcPct val="150000"/>
              </a:lnSpc>
              <a:buClr>
                <a:schemeClr val="dk1"/>
              </a:buClr>
              <a:buSzPts val="1750"/>
            </a:pP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단어의 </a:t>
            </a:r>
            <a:r>
              <a: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벡터값으로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코사인 각도를 계산</a:t>
            </a:r>
          </a:p>
          <a:p>
            <a:pPr marL="117475" lvl="0">
              <a:lnSpc>
                <a:spcPct val="150000"/>
              </a:lnSpc>
              <a:buClr>
                <a:schemeClr val="dk1"/>
              </a:buClr>
              <a:buSzPts val="1750"/>
            </a:pP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-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값을 가지며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가까울수록 유사도가 높다고 판단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7" y="807829"/>
            <a:ext cx="4368555" cy="3280359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0" name="Google Shape;540;g75455d3407_0_114"/>
          <p:cNvSpPr txBox="1"/>
          <p:nvPr/>
        </p:nvSpPr>
        <p:spPr>
          <a:xfrm>
            <a:off x="6951937" y="283601"/>
            <a:ext cx="4878788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</a:t>
            </a:r>
            <a:r>
              <a:rPr lang="ko-KR" altLang="en-US" sz="40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sz="40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 </a:t>
            </a:r>
            <a:r>
              <a:rPr lang="en-US" sz="40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en-US" sz="4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40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1" name="Google Shape;541;g75455d3407_0_114"/>
          <p:cNvCxnSpPr/>
          <p:nvPr/>
        </p:nvCxnSpPr>
        <p:spPr>
          <a:xfrm rot="10800000" flipH="1">
            <a:off x="6128154" y="3264256"/>
            <a:ext cx="1080000" cy="972000"/>
          </a:xfrm>
          <a:prstGeom prst="bentConnector3">
            <a:avLst>
              <a:gd name="adj1" fmla="val 0"/>
            </a:avLst>
          </a:prstGeom>
          <a:noFill/>
          <a:ln w="508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2" name="Google Shape;542;g75455d3407_0_114"/>
          <p:cNvCxnSpPr/>
          <p:nvPr/>
        </p:nvCxnSpPr>
        <p:spPr>
          <a:xfrm rot="5400000" flipH="1">
            <a:off x="4696839" y="5771379"/>
            <a:ext cx="1767300" cy="1077000"/>
          </a:xfrm>
          <a:prstGeom prst="bentConnector3">
            <a:avLst>
              <a:gd name="adj1" fmla="val 66513"/>
            </a:avLst>
          </a:prstGeom>
          <a:noFill/>
          <a:ln w="508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43" name="Google Shape;543;g75455d3407_0_114"/>
          <p:cNvGrpSpPr/>
          <p:nvPr/>
        </p:nvGrpSpPr>
        <p:grpSpPr>
          <a:xfrm>
            <a:off x="1570764" y="305347"/>
            <a:ext cx="3175928" cy="574212"/>
            <a:chOff x="5889060" y="3771147"/>
            <a:chExt cx="2527800" cy="1024799"/>
          </a:xfrm>
        </p:grpSpPr>
        <p:sp>
          <p:nvSpPr>
            <p:cNvPr id="544" name="Google Shape;544;g75455d3407_0_114"/>
            <p:cNvSpPr txBox="1"/>
            <p:nvPr/>
          </p:nvSpPr>
          <p:spPr>
            <a:xfrm>
              <a:off x="5889060" y="4149746"/>
              <a:ext cx="2527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Char char="-"/>
              </a:pPr>
              <a:endParaRPr sz="1200" b="0" i="0" u="none" strike="noStrike" cap="none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45" name="Google Shape;545;g75455d3407_0_114"/>
            <p:cNvSpPr txBox="1"/>
            <p:nvPr/>
          </p:nvSpPr>
          <p:spPr>
            <a:xfrm>
              <a:off x="5889060" y="3771147"/>
              <a:ext cx="2527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2000" b="1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  <a:r>
                <a:rPr lang="en-US" sz="20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000" b="1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r>
                <a:rPr lang="en-US" sz="20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000" b="1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</a:t>
              </a:r>
              <a:r>
                <a:rPr lang="en-US" sz="20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000" b="1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</a:t>
              </a:r>
              <a:r>
                <a:rPr lang="en-US" sz="20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sz="200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grpSp>
        <p:nvGrpSpPr>
          <p:cNvPr id="546" name="Google Shape;546;g75455d3407_0_114"/>
          <p:cNvGrpSpPr/>
          <p:nvPr/>
        </p:nvGrpSpPr>
        <p:grpSpPr>
          <a:xfrm>
            <a:off x="268521" y="4526367"/>
            <a:ext cx="4478171" cy="2137322"/>
            <a:chOff x="5935266" y="3898326"/>
            <a:chExt cx="2681700" cy="844394"/>
          </a:xfrm>
        </p:grpSpPr>
        <p:sp>
          <p:nvSpPr>
            <p:cNvPr id="547" name="Google Shape;547;g75455d3407_0_114"/>
            <p:cNvSpPr txBox="1"/>
            <p:nvPr/>
          </p:nvSpPr>
          <p:spPr>
            <a:xfrm>
              <a:off x="5935266" y="4096520"/>
              <a:ext cx="2681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953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AutoNum type="arabicPlain"/>
              </a:pPr>
              <a:r>
                <a:rPr lang="en-US" sz="1600" dirty="0" err="1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BoW</a:t>
              </a:r>
              <a:r>
                <a:rPr lang="en-US" sz="1600" dirty="0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이용해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주재료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수치화</a:t>
              </a:r>
              <a:r>
                <a:rPr lang="en-US" sz="1600" dirty="0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sz="1600" dirty="0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sz="16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4953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AutoNum type="arabicPlain"/>
              </a:pPr>
              <a:r>
                <a:rPr lang="en-US" sz="1600" dirty="0" err="1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수집된</a:t>
              </a:r>
              <a:r>
                <a:rPr lang="en-US" sz="1600" dirty="0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레</a:t>
              </a:r>
              <a:r>
                <a:rPr lang="ko-KR" altLang="en-US" sz="1600" dirty="0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  <a:r>
                <a:rPr lang="en-US" sz="1600" dirty="0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기반으로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Word Dictionary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-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HashingVectorizer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이용해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객체화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(.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pkl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sz="16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Google Shape;548;g75455d3407_0_114"/>
            <p:cNvSpPr txBox="1"/>
            <p:nvPr/>
          </p:nvSpPr>
          <p:spPr>
            <a:xfrm>
              <a:off x="6047676" y="3898326"/>
              <a:ext cx="2364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20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Word  </a:t>
              </a:r>
              <a:r>
                <a:rPr lang="en-US" sz="2000" b="1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Vectorizing</a:t>
              </a:r>
              <a:endParaRPr sz="200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grpSp>
        <p:nvGrpSpPr>
          <p:cNvPr id="549" name="Google Shape;549;g75455d3407_0_114"/>
          <p:cNvGrpSpPr/>
          <p:nvPr/>
        </p:nvGrpSpPr>
        <p:grpSpPr>
          <a:xfrm>
            <a:off x="7504705" y="2300407"/>
            <a:ext cx="4211805" cy="1878207"/>
            <a:chOff x="5783762" y="3935464"/>
            <a:chExt cx="2633098" cy="840589"/>
          </a:xfrm>
        </p:grpSpPr>
        <p:sp>
          <p:nvSpPr>
            <p:cNvPr id="550" name="Google Shape;550;g75455d3407_0_114"/>
            <p:cNvSpPr txBox="1"/>
            <p:nvPr/>
          </p:nvSpPr>
          <p:spPr>
            <a:xfrm>
              <a:off x="5783762" y="4129853"/>
              <a:ext cx="2633098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953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AutoNum type="arabicPlain"/>
              </a:pPr>
              <a:r>
                <a:rPr lang="en-US" sz="1600" dirty="0" err="1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입력된</a:t>
              </a:r>
              <a:r>
                <a:rPr lang="en-US" sz="1600" dirty="0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재료와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유사도가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높은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순서대로</a:t>
              </a:r>
              <a:r>
                <a:rPr lang="en-US" sz="1600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</a:t>
              </a:r>
              <a:r>
                <a:rPr lang="ko-KR" altLang="en-US" sz="1600" dirty="0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</a:t>
              </a:r>
              <a:r>
                <a:rPr lang="en-US" sz="1600" dirty="0" err="1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피를</a:t>
              </a:r>
              <a:r>
                <a:rPr lang="en-US" sz="1600" dirty="0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 smtClean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  <a:endParaRPr lang="en-US" sz="1600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4953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AutoNum type="arabicPlain"/>
              </a:pPr>
              <a:endParaRPr sz="1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51" name="Google Shape;551;g75455d3407_0_114"/>
            <p:cNvSpPr txBox="1"/>
            <p:nvPr/>
          </p:nvSpPr>
          <p:spPr>
            <a:xfrm>
              <a:off x="5889060" y="3935464"/>
              <a:ext cx="2527800" cy="199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2000" b="1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</a:t>
              </a:r>
              <a:r>
                <a:rPr lang="en-US" sz="20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000" b="1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r>
                <a:rPr lang="en-US" sz="20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000" b="1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sz="200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cxnSp>
        <p:nvCxnSpPr>
          <p:cNvPr id="552" name="Google Shape;552;g75455d3407_0_114"/>
          <p:cNvCxnSpPr/>
          <p:nvPr/>
        </p:nvCxnSpPr>
        <p:spPr>
          <a:xfrm rot="16200000" flipV="1">
            <a:off x="4989299" y="1577331"/>
            <a:ext cx="1261801" cy="1006086"/>
          </a:xfrm>
          <a:prstGeom prst="bentConnector3">
            <a:avLst>
              <a:gd name="adj1" fmla="val 50000"/>
            </a:avLst>
          </a:prstGeom>
          <a:noFill/>
          <a:ln w="508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3" name="Google Shape;553;g75455d3407_0_114"/>
          <p:cNvSpPr txBox="1"/>
          <p:nvPr/>
        </p:nvSpPr>
        <p:spPr>
          <a:xfrm>
            <a:off x="4879320" y="959006"/>
            <a:ext cx="4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03</a:t>
            </a:r>
            <a:endParaRPr sz="2000" b="1" i="0" u="none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54" name="Google Shape;554;g75455d3407_0_114"/>
          <p:cNvSpPr txBox="1"/>
          <p:nvPr/>
        </p:nvSpPr>
        <p:spPr>
          <a:xfrm>
            <a:off x="7054075" y="2816450"/>
            <a:ext cx="4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02</a:t>
            </a:r>
            <a:endParaRPr sz="2000" b="1" i="0" u="none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55" name="Google Shape;555;g75455d3407_0_114"/>
          <p:cNvSpPr txBox="1"/>
          <p:nvPr/>
        </p:nvSpPr>
        <p:spPr>
          <a:xfrm>
            <a:off x="4818703" y="4968978"/>
            <a:ext cx="4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01</a:t>
            </a:r>
            <a:endParaRPr sz="2000" b="1" i="0" u="none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556" name="Google Shape;556;g75455d3407_0_114"/>
          <p:cNvCxnSpPr/>
          <p:nvPr/>
        </p:nvCxnSpPr>
        <p:spPr>
          <a:xfrm flipV="1">
            <a:off x="6128154" y="-607306"/>
            <a:ext cx="3535" cy="2997976"/>
          </a:xfrm>
          <a:prstGeom prst="straightConnector1">
            <a:avLst/>
          </a:prstGeom>
          <a:noFill/>
          <a:ln w="50800" cap="flat" cmpd="sng">
            <a:solidFill>
              <a:schemeClr val="accent5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557" name="Google Shape;557;g75455d3407_0_114"/>
          <p:cNvSpPr/>
          <p:nvPr/>
        </p:nvSpPr>
        <p:spPr>
          <a:xfrm>
            <a:off x="7008846" y="2720720"/>
            <a:ext cx="591660" cy="591660"/>
          </a:xfrm>
          <a:custGeom>
            <a:avLst/>
            <a:gdLst/>
            <a:ahLst/>
            <a:cxnLst/>
            <a:rect l="l" t="t" r="r" b="b"/>
            <a:pathLst>
              <a:path w="810106" h="810106" extrusionOk="0">
                <a:moveTo>
                  <a:pt x="405053" y="66407"/>
                </a:moveTo>
                <a:cubicBezTo>
                  <a:pt x="218024" y="66407"/>
                  <a:pt x="66407" y="218024"/>
                  <a:pt x="66407" y="405053"/>
                </a:cubicBezTo>
                <a:cubicBezTo>
                  <a:pt x="66407" y="592082"/>
                  <a:pt x="218024" y="743699"/>
                  <a:pt x="405053" y="743699"/>
                </a:cubicBezTo>
                <a:cubicBezTo>
                  <a:pt x="592082" y="743699"/>
                  <a:pt x="743699" y="592082"/>
                  <a:pt x="743699" y="405053"/>
                </a:cubicBezTo>
                <a:cubicBezTo>
                  <a:pt x="743699" y="218024"/>
                  <a:pt x="592082" y="66407"/>
                  <a:pt x="405053" y="66407"/>
                </a:cubicBezTo>
                <a:close/>
                <a:moveTo>
                  <a:pt x="405053" y="0"/>
                </a:moveTo>
                <a:cubicBezTo>
                  <a:pt x="628758" y="0"/>
                  <a:pt x="810106" y="181348"/>
                  <a:pt x="810106" y="405053"/>
                </a:cubicBezTo>
                <a:cubicBezTo>
                  <a:pt x="810106" y="628758"/>
                  <a:pt x="628758" y="810106"/>
                  <a:pt x="405053" y="810106"/>
                </a:cubicBezTo>
                <a:cubicBezTo>
                  <a:pt x="181348" y="810106"/>
                  <a:pt x="0" y="628758"/>
                  <a:pt x="0" y="405053"/>
                </a:cubicBezTo>
                <a:cubicBezTo>
                  <a:pt x="0" y="181348"/>
                  <a:pt x="181348" y="0"/>
                  <a:pt x="4050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58" name="Google Shape;558;g75455d3407_0_114"/>
          <p:cNvSpPr/>
          <p:nvPr/>
        </p:nvSpPr>
        <p:spPr>
          <a:xfrm>
            <a:off x="4769923" y="4873248"/>
            <a:ext cx="591660" cy="591660"/>
          </a:xfrm>
          <a:custGeom>
            <a:avLst/>
            <a:gdLst/>
            <a:ahLst/>
            <a:cxnLst/>
            <a:rect l="l" t="t" r="r" b="b"/>
            <a:pathLst>
              <a:path w="810106" h="810106" extrusionOk="0">
                <a:moveTo>
                  <a:pt x="405053" y="66407"/>
                </a:moveTo>
                <a:cubicBezTo>
                  <a:pt x="218024" y="66407"/>
                  <a:pt x="66407" y="218024"/>
                  <a:pt x="66407" y="405053"/>
                </a:cubicBezTo>
                <a:cubicBezTo>
                  <a:pt x="66407" y="592082"/>
                  <a:pt x="218024" y="743699"/>
                  <a:pt x="405053" y="743699"/>
                </a:cubicBezTo>
                <a:cubicBezTo>
                  <a:pt x="592082" y="743699"/>
                  <a:pt x="743699" y="592082"/>
                  <a:pt x="743699" y="405053"/>
                </a:cubicBezTo>
                <a:cubicBezTo>
                  <a:pt x="743699" y="218024"/>
                  <a:pt x="592082" y="66407"/>
                  <a:pt x="405053" y="66407"/>
                </a:cubicBezTo>
                <a:close/>
                <a:moveTo>
                  <a:pt x="405053" y="0"/>
                </a:moveTo>
                <a:cubicBezTo>
                  <a:pt x="628758" y="0"/>
                  <a:pt x="810106" y="181348"/>
                  <a:pt x="810106" y="405053"/>
                </a:cubicBezTo>
                <a:cubicBezTo>
                  <a:pt x="810106" y="628758"/>
                  <a:pt x="628758" y="810106"/>
                  <a:pt x="405053" y="810106"/>
                </a:cubicBezTo>
                <a:cubicBezTo>
                  <a:pt x="181348" y="810106"/>
                  <a:pt x="0" y="628758"/>
                  <a:pt x="0" y="405053"/>
                </a:cubicBezTo>
                <a:cubicBezTo>
                  <a:pt x="0" y="181348"/>
                  <a:pt x="181348" y="0"/>
                  <a:pt x="4050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59" name="Google Shape;559;g75455d3407_0_114"/>
          <p:cNvSpPr/>
          <p:nvPr/>
        </p:nvSpPr>
        <p:spPr>
          <a:xfrm>
            <a:off x="4830540" y="857813"/>
            <a:ext cx="591660" cy="591660"/>
          </a:xfrm>
          <a:custGeom>
            <a:avLst/>
            <a:gdLst/>
            <a:ahLst/>
            <a:cxnLst/>
            <a:rect l="l" t="t" r="r" b="b"/>
            <a:pathLst>
              <a:path w="810106" h="810106" extrusionOk="0">
                <a:moveTo>
                  <a:pt x="405053" y="66407"/>
                </a:moveTo>
                <a:cubicBezTo>
                  <a:pt x="218024" y="66407"/>
                  <a:pt x="66407" y="218024"/>
                  <a:pt x="66407" y="405053"/>
                </a:cubicBezTo>
                <a:cubicBezTo>
                  <a:pt x="66407" y="592082"/>
                  <a:pt x="218024" y="743699"/>
                  <a:pt x="405053" y="743699"/>
                </a:cubicBezTo>
                <a:cubicBezTo>
                  <a:pt x="592082" y="743699"/>
                  <a:pt x="743699" y="592082"/>
                  <a:pt x="743699" y="405053"/>
                </a:cubicBezTo>
                <a:cubicBezTo>
                  <a:pt x="743699" y="218024"/>
                  <a:pt x="592082" y="66407"/>
                  <a:pt x="405053" y="66407"/>
                </a:cubicBezTo>
                <a:close/>
                <a:moveTo>
                  <a:pt x="405053" y="0"/>
                </a:moveTo>
                <a:cubicBezTo>
                  <a:pt x="628758" y="0"/>
                  <a:pt x="810106" y="181348"/>
                  <a:pt x="810106" y="405053"/>
                </a:cubicBezTo>
                <a:cubicBezTo>
                  <a:pt x="810106" y="628758"/>
                  <a:pt x="628758" y="810106"/>
                  <a:pt x="405053" y="810106"/>
                </a:cubicBezTo>
                <a:cubicBezTo>
                  <a:pt x="181348" y="810106"/>
                  <a:pt x="0" y="628758"/>
                  <a:pt x="0" y="405053"/>
                </a:cubicBezTo>
                <a:cubicBezTo>
                  <a:pt x="0" y="181348"/>
                  <a:pt x="181348" y="0"/>
                  <a:pt x="405053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60" name="Google Shape;560;g75455d3407_0_114"/>
          <p:cNvSpPr/>
          <p:nvPr/>
        </p:nvSpPr>
        <p:spPr>
          <a:xfrm>
            <a:off x="5457470" y="4190040"/>
            <a:ext cx="1723524" cy="3155672"/>
          </a:xfrm>
          <a:custGeom>
            <a:avLst/>
            <a:gdLst/>
            <a:ahLst/>
            <a:cxnLst/>
            <a:rect l="l" t="t" r="r" b="b"/>
            <a:pathLst>
              <a:path w="1925725" h="3525891" extrusionOk="0">
                <a:moveTo>
                  <a:pt x="710266" y="3264462"/>
                </a:moveTo>
                <a:cubicBezTo>
                  <a:pt x="699657" y="3277344"/>
                  <a:pt x="689806" y="3290984"/>
                  <a:pt x="678440" y="3303487"/>
                </a:cubicBezTo>
                <a:cubicBezTo>
                  <a:pt x="673514" y="3309170"/>
                  <a:pt x="672756" y="3313717"/>
                  <a:pt x="675030" y="3320536"/>
                </a:cubicBezTo>
                <a:cubicBezTo>
                  <a:pt x="684502" y="3347058"/>
                  <a:pt x="691322" y="3373959"/>
                  <a:pt x="689048" y="3402754"/>
                </a:cubicBezTo>
                <a:cubicBezTo>
                  <a:pt x="710266" y="3359183"/>
                  <a:pt x="714434" y="3312959"/>
                  <a:pt x="710266" y="3264462"/>
                </a:cubicBezTo>
                <a:close/>
                <a:moveTo>
                  <a:pt x="699278" y="2867392"/>
                </a:moveTo>
                <a:cubicBezTo>
                  <a:pt x="695111" y="2869665"/>
                  <a:pt x="693595" y="2871559"/>
                  <a:pt x="692837" y="2873454"/>
                </a:cubicBezTo>
                <a:cubicBezTo>
                  <a:pt x="673514" y="2919678"/>
                  <a:pt x="654570" y="2965901"/>
                  <a:pt x="635626" y="3012504"/>
                </a:cubicBezTo>
                <a:cubicBezTo>
                  <a:pt x="633353" y="3018187"/>
                  <a:pt x="632216" y="3023871"/>
                  <a:pt x="631458" y="3029933"/>
                </a:cubicBezTo>
                <a:cubicBezTo>
                  <a:pt x="623502" y="3094722"/>
                  <a:pt x="627669" y="3158753"/>
                  <a:pt x="642825" y="3222027"/>
                </a:cubicBezTo>
                <a:cubicBezTo>
                  <a:pt x="648887" y="3247033"/>
                  <a:pt x="657222" y="3271660"/>
                  <a:pt x="664800" y="3296667"/>
                </a:cubicBezTo>
                <a:cubicBezTo>
                  <a:pt x="666694" y="3296667"/>
                  <a:pt x="668210" y="3296667"/>
                  <a:pt x="669725" y="3296667"/>
                </a:cubicBezTo>
                <a:cubicBezTo>
                  <a:pt x="673893" y="3290984"/>
                  <a:pt x="678061" y="3285300"/>
                  <a:pt x="681850" y="3279238"/>
                </a:cubicBezTo>
                <a:cubicBezTo>
                  <a:pt x="688291" y="3268629"/>
                  <a:pt x="695111" y="3258021"/>
                  <a:pt x="701173" y="3247412"/>
                </a:cubicBezTo>
                <a:cubicBezTo>
                  <a:pt x="704204" y="3242108"/>
                  <a:pt x="708372" y="3236424"/>
                  <a:pt x="708750" y="3230741"/>
                </a:cubicBezTo>
                <a:cubicBezTo>
                  <a:pt x="712918" y="3175424"/>
                  <a:pt x="716707" y="3120107"/>
                  <a:pt x="720117" y="3064411"/>
                </a:cubicBezTo>
                <a:cubicBezTo>
                  <a:pt x="720496" y="3060243"/>
                  <a:pt x="718980" y="3055697"/>
                  <a:pt x="718601" y="3049256"/>
                </a:cubicBezTo>
                <a:cubicBezTo>
                  <a:pt x="665558" y="3088281"/>
                  <a:pt x="651539" y="3140567"/>
                  <a:pt x="655707" y="3200430"/>
                </a:cubicBezTo>
                <a:cubicBezTo>
                  <a:pt x="653433" y="3197399"/>
                  <a:pt x="652297" y="3194747"/>
                  <a:pt x="651539" y="3191716"/>
                </a:cubicBezTo>
                <a:cubicBezTo>
                  <a:pt x="635626" y="3128064"/>
                  <a:pt x="653433" y="3075778"/>
                  <a:pt x="705719" y="3035237"/>
                </a:cubicBezTo>
                <a:cubicBezTo>
                  <a:pt x="709887" y="3031827"/>
                  <a:pt x="714434" y="3025007"/>
                  <a:pt x="714434" y="3020082"/>
                </a:cubicBezTo>
                <a:cubicBezTo>
                  <a:pt x="714055" y="2990150"/>
                  <a:pt x="713676" y="2959839"/>
                  <a:pt x="711024" y="2930286"/>
                </a:cubicBezTo>
                <a:cubicBezTo>
                  <a:pt x="709129" y="2909069"/>
                  <a:pt x="703446" y="2888230"/>
                  <a:pt x="699278" y="2867392"/>
                </a:cubicBezTo>
                <a:close/>
                <a:moveTo>
                  <a:pt x="755353" y="2170625"/>
                </a:moveTo>
                <a:cubicBezTo>
                  <a:pt x="739440" y="2172898"/>
                  <a:pt x="723906" y="2175550"/>
                  <a:pt x="707993" y="2177823"/>
                </a:cubicBezTo>
                <a:cubicBezTo>
                  <a:pt x="708372" y="2179339"/>
                  <a:pt x="708372" y="2181233"/>
                  <a:pt x="708750" y="2182749"/>
                </a:cubicBezTo>
                <a:cubicBezTo>
                  <a:pt x="724663" y="2180854"/>
                  <a:pt x="740577" y="2178581"/>
                  <a:pt x="756111" y="2176687"/>
                </a:cubicBezTo>
                <a:cubicBezTo>
                  <a:pt x="756111" y="2174792"/>
                  <a:pt x="755732" y="2172519"/>
                  <a:pt x="755353" y="2170625"/>
                </a:cubicBezTo>
                <a:close/>
                <a:moveTo>
                  <a:pt x="775813" y="1439379"/>
                </a:moveTo>
                <a:cubicBezTo>
                  <a:pt x="764067" y="1456429"/>
                  <a:pt x="752701" y="1469311"/>
                  <a:pt x="744744" y="1485603"/>
                </a:cubicBezTo>
                <a:cubicBezTo>
                  <a:pt x="727695" y="1520839"/>
                  <a:pt x="712160" y="1556454"/>
                  <a:pt x="696626" y="1592448"/>
                </a:cubicBezTo>
                <a:cubicBezTo>
                  <a:pt x="694732" y="1596995"/>
                  <a:pt x="695111" y="1603057"/>
                  <a:pt x="695868" y="1608361"/>
                </a:cubicBezTo>
                <a:cubicBezTo>
                  <a:pt x="698142" y="1626926"/>
                  <a:pt x="701930" y="1645492"/>
                  <a:pt x="703067" y="1664436"/>
                </a:cubicBezTo>
                <a:cubicBezTo>
                  <a:pt x="704962" y="1693610"/>
                  <a:pt x="715949" y="1718995"/>
                  <a:pt x="732241" y="1744380"/>
                </a:cubicBezTo>
                <a:cubicBezTo>
                  <a:pt x="734514" y="1734151"/>
                  <a:pt x="737546" y="1725436"/>
                  <a:pt x="737924" y="1716722"/>
                </a:cubicBezTo>
                <a:cubicBezTo>
                  <a:pt x="738682" y="1707250"/>
                  <a:pt x="737924" y="1697399"/>
                  <a:pt x="735272" y="1688306"/>
                </a:cubicBezTo>
                <a:cubicBezTo>
                  <a:pt x="733378" y="1680728"/>
                  <a:pt x="723906" y="1674666"/>
                  <a:pt x="723527" y="1667846"/>
                </a:cubicBezTo>
                <a:cubicBezTo>
                  <a:pt x="722769" y="1647007"/>
                  <a:pt x="722011" y="1625411"/>
                  <a:pt x="726179" y="1604951"/>
                </a:cubicBezTo>
                <a:cubicBezTo>
                  <a:pt x="732620" y="1571231"/>
                  <a:pt x="768235" y="1557212"/>
                  <a:pt x="798925" y="1572367"/>
                </a:cubicBezTo>
                <a:cubicBezTo>
                  <a:pt x="828478" y="1587144"/>
                  <a:pt x="824310" y="1615939"/>
                  <a:pt x="830372" y="1640566"/>
                </a:cubicBezTo>
                <a:cubicBezTo>
                  <a:pt x="831509" y="1645113"/>
                  <a:pt x="831888" y="1650417"/>
                  <a:pt x="830372" y="1654964"/>
                </a:cubicBezTo>
                <a:cubicBezTo>
                  <a:pt x="822794" y="1680728"/>
                  <a:pt x="826962" y="1706113"/>
                  <a:pt x="833024" y="1731498"/>
                </a:cubicBezTo>
                <a:cubicBezTo>
                  <a:pt x="834919" y="1731877"/>
                  <a:pt x="837192" y="1732256"/>
                  <a:pt x="839086" y="1732635"/>
                </a:cubicBezTo>
                <a:cubicBezTo>
                  <a:pt x="842496" y="1722405"/>
                  <a:pt x="848937" y="1712175"/>
                  <a:pt x="848937" y="1701567"/>
                </a:cubicBezTo>
                <a:cubicBezTo>
                  <a:pt x="849695" y="1666709"/>
                  <a:pt x="848180" y="1631473"/>
                  <a:pt x="847043" y="1596616"/>
                </a:cubicBezTo>
                <a:cubicBezTo>
                  <a:pt x="847043" y="1592069"/>
                  <a:pt x="845906" y="1587523"/>
                  <a:pt x="844012" y="1583355"/>
                </a:cubicBezTo>
                <a:cubicBezTo>
                  <a:pt x="830372" y="1550392"/>
                  <a:pt x="816732" y="1517808"/>
                  <a:pt x="801956" y="1485603"/>
                </a:cubicBezTo>
                <a:cubicBezTo>
                  <a:pt x="795136" y="1471205"/>
                  <a:pt x="786043" y="1457565"/>
                  <a:pt x="775813" y="1439379"/>
                </a:cubicBezTo>
                <a:close/>
                <a:moveTo>
                  <a:pt x="185891" y="1250695"/>
                </a:moveTo>
                <a:cubicBezTo>
                  <a:pt x="191953" y="1267746"/>
                  <a:pt x="186649" y="1276081"/>
                  <a:pt x="166568" y="1282522"/>
                </a:cubicBezTo>
                <a:cubicBezTo>
                  <a:pt x="164294" y="1262820"/>
                  <a:pt x="168462" y="1256378"/>
                  <a:pt x="185891" y="1250695"/>
                </a:cubicBezTo>
                <a:close/>
                <a:moveTo>
                  <a:pt x="186270" y="1249938"/>
                </a:moveTo>
                <a:cubicBezTo>
                  <a:pt x="186270" y="1250317"/>
                  <a:pt x="186270" y="1250317"/>
                  <a:pt x="186270" y="1250696"/>
                </a:cubicBezTo>
                <a:lnTo>
                  <a:pt x="185891" y="1250317"/>
                </a:lnTo>
                <a:cubicBezTo>
                  <a:pt x="186270" y="1250317"/>
                  <a:pt x="186270" y="1249938"/>
                  <a:pt x="186270" y="1249938"/>
                </a:cubicBezTo>
                <a:close/>
                <a:moveTo>
                  <a:pt x="141183" y="1244539"/>
                </a:moveTo>
                <a:cubicBezTo>
                  <a:pt x="146772" y="1243213"/>
                  <a:pt x="153876" y="1244823"/>
                  <a:pt x="165432" y="1248801"/>
                </a:cubicBezTo>
                <a:cubicBezTo>
                  <a:pt x="146867" y="1265093"/>
                  <a:pt x="143078" y="1265851"/>
                  <a:pt x="126028" y="1257895"/>
                </a:cubicBezTo>
                <a:cubicBezTo>
                  <a:pt x="131522" y="1250128"/>
                  <a:pt x="135595" y="1245865"/>
                  <a:pt x="141183" y="1244539"/>
                </a:cubicBezTo>
                <a:close/>
                <a:moveTo>
                  <a:pt x="152170" y="1227205"/>
                </a:moveTo>
                <a:cubicBezTo>
                  <a:pt x="158233" y="1229478"/>
                  <a:pt x="164674" y="1231373"/>
                  <a:pt x="170737" y="1233267"/>
                </a:cubicBezTo>
                <a:cubicBezTo>
                  <a:pt x="174904" y="1234404"/>
                  <a:pt x="179072" y="1235540"/>
                  <a:pt x="183240" y="1236677"/>
                </a:cubicBezTo>
                <a:lnTo>
                  <a:pt x="165811" y="1248423"/>
                </a:lnTo>
                <a:lnTo>
                  <a:pt x="165810" y="1248423"/>
                </a:lnTo>
                <a:cubicBezTo>
                  <a:pt x="160885" y="1242739"/>
                  <a:pt x="155580" y="1237056"/>
                  <a:pt x="150276" y="1231373"/>
                </a:cubicBezTo>
                <a:cubicBezTo>
                  <a:pt x="150655" y="1229857"/>
                  <a:pt x="151413" y="1228721"/>
                  <a:pt x="152170" y="1227205"/>
                </a:cubicBezTo>
                <a:close/>
                <a:moveTo>
                  <a:pt x="210518" y="1186285"/>
                </a:moveTo>
                <a:cubicBezTo>
                  <a:pt x="204456" y="1192726"/>
                  <a:pt x="198394" y="1199167"/>
                  <a:pt x="192332" y="1205987"/>
                </a:cubicBezTo>
                <a:cubicBezTo>
                  <a:pt x="195742" y="1209776"/>
                  <a:pt x="199531" y="1214322"/>
                  <a:pt x="204077" y="1219248"/>
                </a:cubicBezTo>
                <a:cubicBezTo>
                  <a:pt x="210139" y="1213943"/>
                  <a:pt x="215823" y="1208639"/>
                  <a:pt x="223021" y="1203335"/>
                </a:cubicBezTo>
                <a:cubicBezTo>
                  <a:pt x="216580" y="1200682"/>
                  <a:pt x="212034" y="1198788"/>
                  <a:pt x="207108" y="1196515"/>
                </a:cubicBezTo>
                <a:cubicBezTo>
                  <a:pt x="209761" y="1193105"/>
                  <a:pt x="211276" y="1190831"/>
                  <a:pt x="213170" y="1188558"/>
                </a:cubicBezTo>
                <a:cubicBezTo>
                  <a:pt x="212034" y="1187800"/>
                  <a:pt x="211276" y="1187043"/>
                  <a:pt x="210518" y="1186285"/>
                </a:cubicBezTo>
                <a:close/>
                <a:moveTo>
                  <a:pt x="680334" y="1154080"/>
                </a:moveTo>
                <a:cubicBezTo>
                  <a:pt x="671241" y="1167341"/>
                  <a:pt x="675409" y="1183633"/>
                  <a:pt x="692079" y="1195757"/>
                </a:cubicBezTo>
                <a:cubicBezTo>
                  <a:pt x="687154" y="1180980"/>
                  <a:pt x="696626" y="1165067"/>
                  <a:pt x="680334" y="1154080"/>
                </a:cubicBezTo>
                <a:close/>
                <a:moveTo>
                  <a:pt x="857652" y="1107098"/>
                </a:moveTo>
                <a:cubicBezTo>
                  <a:pt x="845148" y="1114297"/>
                  <a:pt x="830372" y="1117707"/>
                  <a:pt x="824689" y="1126800"/>
                </a:cubicBezTo>
                <a:cubicBezTo>
                  <a:pt x="808776" y="1152185"/>
                  <a:pt x="796651" y="1179844"/>
                  <a:pt x="784148" y="1206745"/>
                </a:cubicBezTo>
                <a:cubicBezTo>
                  <a:pt x="780359" y="1215459"/>
                  <a:pt x="779602" y="1225310"/>
                  <a:pt x="777328" y="1234403"/>
                </a:cubicBezTo>
                <a:cubicBezTo>
                  <a:pt x="778465" y="1235161"/>
                  <a:pt x="779981" y="1235540"/>
                  <a:pt x="781117" y="1235919"/>
                </a:cubicBezTo>
                <a:cubicBezTo>
                  <a:pt x="820142" y="1204850"/>
                  <a:pt x="859167" y="1173782"/>
                  <a:pt x="900844" y="1139682"/>
                </a:cubicBezTo>
                <a:cubicBezTo>
                  <a:pt x="876975" y="1139682"/>
                  <a:pt x="866745" y="1126800"/>
                  <a:pt x="857652" y="1107098"/>
                </a:cubicBezTo>
                <a:close/>
                <a:moveTo>
                  <a:pt x="911832" y="1091943"/>
                </a:moveTo>
                <a:cubicBezTo>
                  <a:pt x="905012" y="1094595"/>
                  <a:pt x="900466" y="1096110"/>
                  <a:pt x="895161" y="1098384"/>
                </a:cubicBezTo>
                <a:cubicBezTo>
                  <a:pt x="900087" y="1103688"/>
                  <a:pt x="903875" y="1107856"/>
                  <a:pt x="909559" y="1114297"/>
                </a:cubicBezTo>
                <a:cubicBezTo>
                  <a:pt x="910695" y="1105583"/>
                  <a:pt x="911074" y="1099520"/>
                  <a:pt x="911832" y="1091943"/>
                </a:cubicBezTo>
                <a:close/>
                <a:moveTo>
                  <a:pt x="996702" y="1057085"/>
                </a:moveTo>
                <a:cubicBezTo>
                  <a:pt x="970180" y="1071862"/>
                  <a:pt x="942522" y="1077166"/>
                  <a:pt x="919031" y="1091185"/>
                </a:cubicBezTo>
                <a:cubicBezTo>
                  <a:pt x="919789" y="1092322"/>
                  <a:pt x="920167" y="1093079"/>
                  <a:pt x="920546" y="1094216"/>
                </a:cubicBezTo>
                <a:cubicBezTo>
                  <a:pt x="930018" y="1092701"/>
                  <a:pt x="939491" y="1091185"/>
                  <a:pt x="950099" y="1089291"/>
                </a:cubicBezTo>
                <a:cubicBezTo>
                  <a:pt x="942522" y="1110129"/>
                  <a:pt x="934944" y="1116570"/>
                  <a:pt x="917515" y="1117328"/>
                </a:cubicBezTo>
                <a:cubicBezTo>
                  <a:pt x="916379" y="1122253"/>
                  <a:pt x="915242" y="1127558"/>
                  <a:pt x="914105" y="1133241"/>
                </a:cubicBezTo>
                <a:cubicBezTo>
                  <a:pt x="937217" y="1123769"/>
                  <a:pt x="959192" y="1114676"/>
                  <a:pt x="981168" y="1105583"/>
                </a:cubicBezTo>
                <a:cubicBezTo>
                  <a:pt x="984578" y="1104067"/>
                  <a:pt x="989503" y="1101415"/>
                  <a:pt x="990261" y="1098384"/>
                </a:cubicBezTo>
                <a:cubicBezTo>
                  <a:pt x="992913" y="1085881"/>
                  <a:pt x="994429" y="1072999"/>
                  <a:pt x="996702" y="1057085"/>
                </a:cubicBezTo>
                <a:close/>
                <a:moveTo>
                  <a:pt x="776950" y="950241"/>
                </a:moveTo>
                <a:cubicBezTo>
                  <a:pt x="777329" y="950620"/>
                  <a:pt x="777329" y="950999"/>
                  <a:pt x="777708" y="951378"/>
                </a:cubicBezTo>
                <a:cubicBezTo>
                  <a:pt x="777329" y="950999"/>
                  <a:pt x="776950" y="950620"/>
                  <a:pt x="776571" y="950620"/>
                </a:cubicBezTo>
                <a:cubicBezTo>
                  <a:pt x="776571" y="950620"/>
                  <a:pt x="776950" y="950241"/>
                  <a:pt x="776950" y="950241"/>
                </a:cubicBezTo>
                <a:close/>
                <a:moveTo>
                  <a:pt x="1763942" y="446704"/>
                </a:moveTo>
                <a:cubicBezTo>
                  <a:pt x="1755606" y="466785"/>
                  <a:pt x="1746892" y="486487"/>
                  <a:pt x="1738177" y="506189"/>
                </a:cubicBezTo>
                <a:cubicBezTo>
                  <a:pt x="1738935" y="506946"/>
                  <a:pt x="1739693" y="507325"/>
                  <a:pt x="1740451" y="508083"/>
                </a:cubicBezTo>
                <a:cubicBezTo>
                  <a:pt x="1751438" y="500884"/>
                  <a:pt x="1762805" y="494064"/>
                  <a:pt x="1775308" y="486487"/>
                </a:cubicBezTo>
                <a:cubicBezTo>
                  <a:pt x="1759774" y="474741"/>
                  <a:pt x="1761668" y="460723"/>
                  <a:pt x="1763942" y="446704"/>
                </a:cubicBezTo>
                <a:close/>
                <a:moveTo>
                  <a:pt x="1543810" y="444431"/>
                </a:moveTo>
                <a:cubicBezTo>
                  <a:pt x="1534338" y="445567"/>
                  <a:pt x="1527139" y="446704"/>
                  <a:pt x="1518804" y="447841"/>
                </a:cubicBezTo>
                <a:cubicBezTo>
                  <a:pt x="1526381" y="453903"/>
                  <a:pt x="1532444" y="459207"/>
                  <a:pt x="1539642" y="464890"/>
                </a:cubicBezTo>
                <a:cubicBezTo>
                  <a:pt x="1541158" y="457313"/>
                  <a:pt x="1542295" y="451629"/>
                  <a:pt x="1543810" y="444431"/>
                </a:cubicBezTo>
                <a:close/>
                <a:moveTo>
                  <a:pt x="118828" y="430791"/>
                </a:moveTo>
                <a:cubicBezTo>
                  <a:pt x="113145" y="438747"/>
                  <a:pt x="108599" y="445188"/>
                  <a:pt x="105189" y="449735"/>
                </a:cubicBezTo>
                <a:cubicBezTo>
                  <a:pt x="111251" y="457313"/>
                  <a:pt x="117313" y="464890"/>
                  <a:pt x="123375" y="472468"/>
                </a:cubicBezTo>
                <a:cubicBezTo>
                  <a:pt x="123754" y="472089"/>
                  <a:pt x="124512" y="471331"/>
                  <a:pt x="125648" y="470952"/>
                </a:cubicBezTo>
                <a:cubicBezTo>
                  <a:pt x="123375" y="458070"/>
                  <a:pt x="121102" y="445188"/>
                  <a:pt x="118828" y="430791"/>
                </a:cubicBezTo>
                <a:close/>
                <a:moveTo>
                  <a:pt x="128301" y="333797"/>
                </a:moveTo>
                <a:cubicBezTo>
                  <a:pt x="122617" y="344026"/>
                  <a:pt x="116555" y="353877"/>
                  <a:pt x="109356" y="366381"/>
                </a:cubicBezTo>
                <a:cubicBezTo>
                  <a:pt x="109735" y="366759"/>
                  <a:pt x="111251" y="370927"/>
                  <a:pt x="113524" y="376989"/>
                </a:cubicBezTo>
                <a:cubicBezTo>
                  <a:pt x="115797" y="369790"/>
                  <a:pt x="117313" y="364865"/>
                  <a:pt x="119965" y="358045"/>
                </a:cubicBezTo>
                <a:cubicBezTo>
                  <a:pt x="127164" y="366002"/>
                  <a:pt x="132847" y="372443"/>
                  <a:pt x="139288" y="380020"/>
                </a:cubicBezTo>
                <a:cubicBezTo>
                  <a:pt x="144214" y="367138"/>
                  <a:pt x="149139" y="355014"/>
                  <a:pt x="153307" y="344026"/>
                </a:cubicBezTo>
                <a:cubicBezTo>
                  <a:pt x="142698" y="339480"/>
                  <a:pt x="133984" y="336070"/>
                  <a:pt x="128301" y="333797"/>
                </a:cubicBezTo>
                <a:close/>
                <a:moveTo>
                  <a:pt x="1779855" y="330387"/>
                </a:moveTo>
                <a:cubicBezTo>
                  <a:pt x="1767351" y="332281"/>
                  <a:pt x="1754091" y="334175"/>
                  <a:pt x="1740830" y="336449"/>
                </a:cubicBezTo>
                <a:cubicBezTo>
                  <a:pt x="1741966" y="343648"/>
                  <a:pt x="1742724" y="351983"/>
                  <a:pt x="1744240" y="360697"/>
                </a:cubicBezTo>
                <a:cubicBezTo>
                  <a:pt x="1745755" y="369412"/>
                  <a:pt x="1747271" y="377747"/>
                  <a:pt x="1748786" y="385704"/>
                </a:cubicBezTo>
                <a:cubicBezTo>
                  <a:pt x="1759395" y="378126"/>
                  <a:pt x="1768488" y="371685"/>
                  <a:pt x="1780233" y="363349"/>
                </a:cubicBezTo>
                <a:cubicBezTo>
                  <a:pt x="1780233" y="375095"/>
                  <a:pt x="1780233" y="382673"/>
                  <a:pt x="1780233" y="393281"/>
                </a:cubicBezTo>
                <a:cubicBezTo>
                  <a:pt x="1785538" y="384946"/>
                  <a:pt x="1789327" y="378884"/>
                  <a:pt x="1794252" y="370927"/>
                </a:cubicBezTo>
                <a:cubicBezTo>
                  <a:pt x="1772656" y="361076"/>
                  <a:pt x="1777960" y="344026"/>
                  <a:pt x="1779855" y="330387"/>
                </a:cubicBezTo>
                <a:close/>
                <a:moveTo>
                  <a:pt x="764825" y="153827"/>
                </a:moveTo>
                <a:cubicBezTo>
                  <a:pt x="755732" y="156100"/>
                  <a:pt x="748912" y="157616"/>
                  <a:pt x="740955" y="160268"/>
                </a:cubicBezTo>
                <a:cubicBezTo>
                  <a:pt x="742092" y="168603"/>
                  <a:pt x="742850" y="176939"/>
                  <a:pt x="743987" y="189442"/>
                </a:cubicBezTo>
                <a:cubicBezTo>
                  <a:pt x="752322" y="175423"/>
                  <a:pt x="758005" y="165193"/>
                  <a:pt x="764825" y="153827"/>
                </a:cubicBezTo>
                <a:close/>
                <a:moveTo>
                  <a:pt x="830372" y="90553"/>
                </a:moveTo>
                <a:cubicBezTo>
                  <a:pt x="820521" y="93963"/>
                  <a:pt x="810670" y="97373"/>
                  <a:pt x="801198" y="100783"/>
                </a:cubicBezTo>
                <a:cubicBezTo>
                  <a:pt x="800819" y="99646"/>
                  <a:pt x="800061" y="98510"/>
                  <a:pt x="799304" y="97373"/>
                </a:cubicBezTo>
                <a:cubicBezTo>
                  <a:pt x="797788" y="101920"/>
                  <a:pt x="796273" y="106087"/>
                  <a:pt x="794378" y="112528"/>
                </a:cubicBezTo>
                <a:cubicBezTo>
                  <a:pt x="800061" y="108740"/>
                  <a:pt x="804229" y="106466"/>
                  <a:pt x="809912" y="102677"/>
                </a:cubicBezTo>
                <a:cubicBezTo>
                  <a:pt x="809912" y="112150"/>
                  <a:pt x="809912" y="119727"/>
                  <a:pt x="809912" y="130336"/>
                </a:cubicBezTo>
                <a:cubicBezTo>
                  <a:pt x="822794" y="123516"/>
                  <a:pt x="833403" y="117833"/>
                  <a:pt x="842496" y="112907"/>
                </a:cubicBezTo>
                <a:cubicBezTo>
                  <a:pt x="837192" y="103435"/>
                  <a:pt x="833024" y="95858"/>
                  <a:pt x="830372" y="90553"/>
                </a:cubicBezTo>
                <a:close/>
                <a:moveTo>
                  <a:pt x="819763" y="0"/>
                </a:moveTo>
                <a:cubicBezTo>
                  <a:pt x="833403" y="21217"/>
                  <a:pt x="831509" y="35615"/>
                  <a:pt x="815974" y="52665"/>
                </a:cubicBezTo>
                <a:cubicBezTo>
                  <a:pt x="812186" y="56833"/>
                  <a:pt x="811049" y="64031"/>
                  <a:pt x="808776" y="69336"/>
                </a:cubicBezTo>
                <a:cubicBezTo>
                  <a:pt x="833403" y="73882"/>
                  <a:pt x="842496" y="57211"/>
                  <a:pt x="850832" y="39783"/>
                </a:cubicBezTo>
                <a:cubicBezTo>
                  <a:pt x="864850" y="54559"/>
                  <a:pt x="869397" y="69715"/>
                  <a:pt x="867124" y="95858"/>
                </a:cubicBezTo>
                <a:cubicBezTo>
                  <a:pt x="873186" y="91311"/>
                  <a:pt x="878490" y="87143"/>
                  <a:pt x="884174" y="83354"/>
                </a:cubicBezTo>
                <a:cubicBezTo>
                  <a:pt x="873565" y="70851"/>
                  <a:pt x="873186" y="62137"/>
                  <a:pt x="882658" y="42435"/>
                </a:cubicBezTo>
                <a:cubicBezTo>
                  <a:pt x="888720" y="52665"/>
                  <a:pt x="893646" y="61379"/>
                  <a:pt x="900844" y="73503"/>
                </a:cubicBezTo>
                <a:cubicBezTo>
                  <a:pt x="895540" y="44329"/>
                  <a:pt x="911453" y="32584"/>
                  <a:pt x="936838" y="23870"/>
                </a:cubicBezTo>
                <a:cubicBezTo>
                  <a:pt x="933428" y="36752"/>
                  <a:pt x="931913" y="47739"/>
                  <a:pt x="928124" y="57590"/>
                </a:cubicBezTo>
                <a:cubicBezTo>
                  <a:pt x="926230" y="62516"/>
                  <a:pt x="920167" y="68578"/>
                  <a:pt x="915621" y="68957"/>
                </a:cubicBezTo>
                <a:cubicBezTo>
                  <a:pt x="896298" y="71230"/>
                  <a:pt x="888341" y="87522"/>
                  <a:pt x="872428" y="97752"/>
                </a:cubicBezTo>
                <a:cubicBezTo>
                  <a:pt x="884931" y="100783"/>
                  <a:pt x="893267" y="105330"/>
                  <a:pt x="901981" y="92827"/>
                </a:cubicBezTo>
                <a:cubicBezTo>
                  <a:pt x="905770" y="87143"/>
                  <a:pt x="919410" y="87901"/>
                  <a:pt x="928503" y="87522"/>
                </a:cubicBezTo>
                <a:cubicBezTo>
                  <a:pt x="934186" y="87143"/>
                  <a:pt x="939869" y="90174"/>
                  <a:pt x="945932" y="91690"/>
                </a:cubicBezTo>
                <a:cubicBezTo>
                  <a:pt x="936081" y="112907"/>
                  <a:pt x="916000" y="117454"/>
                  <a:pt x="896677" y="107982"/>
                </a:cubicBezTo>
                <a:cubicBezTo>
                  <a:pt x="886068" y="103056"/>
                  <a:pt x="872049" y="105330"/>
                  <a:pt x="859546" y="107224"/>
                </a:cubicBezTo>
                <a:cubicBezTo>
                  <a:pt x="872807" y="113286"/>
                  <a:pt x="886068" y="118969"/>
                  <a:pt x="901981" y="126168"/>
                </a:cubicBezTo>
                <a:cubicBezTo>
                  <a:pt x="879627" y="142081"/>
                  <a:pt x="860304" y="153069"/>
                  <a:pt x="834161" y="139808"/>
                </a:cubicBezTo>
                <a:cubicBezTo>
                  <a:pt x="837571" y="145112"/>
                  <a:pt x="839844" y="148901"/>
                  <a:pt x="842117" y="152690"/>
                </a:cubicBezTo>
                <a:cubicBezTo>
                  <a:pt x="824310" y="160647"/>
                  <a:pt x="809155" y="156100"/>
                  <a:pt x="799304" y="140187"/>
                </a:cubicBezTo>
                <a:cubicBezTo>
                  <a:pt x="781875" y="145870"/>
                  <a:pt x="768993" y="154963"/>
                  <a:pt x="761794" y="173150"/>
                </a:cubicBezTo>
                <a:cubicBezTo>
                  <a:pt x="754595" y="191715"/>
                  <a:pt x="743987" y="209144"/>
                  <a:pt x="734893" y="227330"/>
                </a:cubicBezTo>
                <a:cubicBezTo>
                  <a:pt x="723527" y="249684"/>
                  <a:pt x="718222" y="272796"/>
                  <a:pt x="723906" y="298181"/>
                </a:cubicBezTo>
                <a:cubicBezTo>
                  <a:pt x="728452" y="319020"/>
                  <a:pt x="731483" y="339859"/>
                  <a:pt x="735272" y="362213"/>
                </a:cubicBezTo>
                <a:cubicBezTo>
                  <a:pt x="750049" y="351983"/>
                  <a:pt x="770887" y="349331"/>
                  <a:pt x="765204" y="326598"/>
                </a:cubicBezTo>
                <a:cubicBezTo>
                  <a:pt x="758763" y="316368"/>
                  <a:pt x="752701" y="305759"/>
                  <a:pt x="746639" y="295529"/>
                </a:cubicBezTo>
                <a:cubicBezTo>
                  <a:pt x="747775" y="294014"/>
                  <a:pt x="749291" y="292877"/>
                  <a:pt x="750428" y="291362"/>
                </a:cubicBezTo>
                <a:cubicBezTo>
                  <a:pt x="758005" y="294772"/>
                  <a:pt x="765204" y="298181"/>
                  <a:pt x="773539" y="301970"/>
                </a:cubicBezTo>
                <a:cubicBezTo>
                  <a:pt x="775434" y="297045"/>
                  <a:pt x="777328" y="291740"/>
                  <a:pt x="779223" y="286057"/>
                </a:cubicBezTo>
                <a:cubicBezTo>
                  <a:pt x="751943" y="273933"/>
                  <a:pt x="743229" y="253473"/>
                  <a:pt x="752322" y="217858"/>
                </a:cubicBezTo>
                <a:cubicBezTo>
                  <a:pt x="763688" y="226572"/>
                  <a:pt x="773918" y="234150"/>
                  <a:pt x="783769" y="241728"/>
                </a:cubicBezTo>
                <a:cubicBezTo>
                  <a:pt x="782254" y="232256"/>
                  <a:pt x="777707" y="221268"/>
                  <a:pt x="779602" y="211417"/>
                </a:cubicBezTo>
                <a:cubicBezTo>
                  <a:pt x="781496" y="201566"/>
                  <a:pt x="790210" y="192852"/>
                  <a:pt x="795894" y="183759"/>
                </a:cubicBezTo>
                <a:cubicBezTo>
                  <a:pt x="797409" y="184137"/>
                  <a:pt x="798925" y="184137"/>
                  <a:pt x="800440" y="184516"/>
                </a:cubicBezTo>
                <a:cubicBezTo>
                  <a:pt x="802714" y="193988"/>
                  <a:pt x="805366" y="203082"/>
                  <a:pt x="808018" y="212933"/>
                </a:cubicBezTo>
                <a:cubicBezTo>
                  <a:pt x="819006" y="209902"/>
                  <a:pt x="829993" y="206870"/>
                  <a:pt x="841739" y="203461"/>
                </a:cubicBezTo>
                <a:cubicBezTo>
                  <a:pt x="840602" y="236802"/>
                  <a:pt x="821658" y="258020"/>
                  <a:pt x="794757" y="256125"/>
                </a:cubicBezTo>
                <a:cubicBezTo>
                  <a:pt x="794378" y="262945"/>
                  <a:pt x="793620" y="269386"/>
                  <a:pt x="793241" y="275827"/>
                </a:cubicBezTo>
                <a:cubicBezTo>
                  <a:pt x="805745" y="275827"/>
                  <a:pt x="817490" y="275827"/>
                  <a:pt x="829614" y="275827"/>
                </a:cubicBezTo>
                <a:cubicBezTo>
                  <a:pt x="822415" y="302349"/>
                  <a:pt x="802714" y="314852"/>
                  <a:pt x="779602" y="307654"/>
                </a:cubicBezTo>
                <a:cubicBezTo>
                  <a:pt x="778844" y="316747"/>
                  <a:pt x="777707" y="325461"/>
                  <a:pt x="776571" y="334175"/>
                </a:cubicBezTo>
                <a:cubicBezTo>
                  <a:pt x="777707" y="334933"/>
                  <a:pt x="778844" y="335691"/>
                  <a:pt x="779981" y="336449"/>
                </a:cubicBezTo>
                <a:cubicBezTo>
                  <a:pt x="808776" y="318262"/>
                  <a:pt x="831888" y="293256"/>
                  <a:pt x="856515" y="269765"/>
                </a:cubicBezTo>
                <a:cubicBezTo>
                  <a:pt x="838329" y="244759"/>
                  <a:pt x="846664" y="221268"/>
                  <a:pt x="881521" y="201187"/>
                </a:cubicBezTo>
                <a:cubicBezTo>
                  <a:pt x="883416" y="206870"/>
                  <a:pt x="884931" y="212554"/>
                  <a:pt x="886826" y="218237"/>
                </a:cubicBezTo>
                <a:cubicBezTo>
                  <a:pt x="905770" y="198156"/>
                  <a:pt x="935702" y="193610"/>
                  <a:pt x="966770" y="206870"/>
                </a:cubicBezTo>
                <a:cubicBezTo>
                  <a:pt x="954646" y="223162"/>
                  <a:pt x="942522" y="238697"/>
                  <a:pt x="924335" y="247790"/>
                </a:cubicBezTo>
                <a:cubicBezTo>
                  <a:pt x="911074" y="254610"/>
                  <a:pt x="900466" y="249684"/>
                  <a:pt x="890993" y="237560"/>
                </a:cubicBezTo>
                <a:cubicBezTo>
                  <a:pt x="887962" y="242864"/>
                  <a:pt x="885310" y="247411"/>
                  <a:pt x="883416" y="250442"/>
                </a:cubicBezTo>
                <a:cubicBezTo>
                  <a:pt x="901223" y="257262"/>
                  <a:pt x="917894" y="264082"/>
                  <a:pt x="937596" y="271660"/>
                </a:cubicBezTo>
                <a:cubicBezTo>
                  <a:pt x="919789" y="286815"/>
                  <a:pt x="903875" y="293635"/>
                  <a:pt x="884552" y="293256"/>
                </a:cubicBezTo>
                <a:cubicBezTo>
                  <a:pt x="888720" y="306517"/>
                  <a:pt x="868260" y="316747"/>
                  <a:pt x="845906" y="313716"/>
                </a:cubicBezTo>
                <a:cubicBezTo>
                  <a:pt x="856136" y="325461"/>
                  <a:pt x="866745" y="337206"/>
                  <a:pt x="878111" y="349710"/>
                </a:cubicBezTo>
                <a:cubicBezTo>
                  <a:pt x="845148" y="363349"/>
                  <a:pt x="817490" y="353877"/>
                  <a:pt x="807639" y="326977"/>
                </a:cubicBezTo>
                <a:cubicBezTo>
                  <a:pt x="762931" y="356151"/>
                  <a:pt x="717086" y="383809"/>
                  <a:pt x="689048" y="436095"/>
                </a:cubicBezTo>
                <a:cubicBezTo>
                  <a:pt x="727316" y="427760"/>
                  <a:pt x="762931" y="420561"/>
                  <a:pt x="798167" y="412983"/>
                </a:cubicBezTo>
                <a:cubicBezTo>
                  <a:pt x="798167" y="386840"/>
                  <a:pt x="808397" y="375474"/>
                  <a:pt x="838329" y="368275"/>
                </a:cubicBezTo>
                <a:cubicBezTo>
                  <a:pt x="836055" y="380020"/>
                  <a:pt x="833782" y="390629"/>
                  <a:pt x="831509" y="402374"/>
                </a:cubicBezTo>
                <a:cubicBezTo>
                  <a:pt x="835676" y="401996"/>
                  <a:pt x="840223" y="401617"/>
                  <a:pt x="844770" y="401238"/>
                </a:cubicBezTo>
                <a:cubicBezTo>
                  <a:pt x="850453" y="378884"/>
                  <a:pt x="862956" y="371306"/>
                  <a:pt x="895540" y="372064"/>
                </a:cubicBezTo>
                <a:cubicBezTo>
                  <a:pt x="889099" y="383430"/>
                  <a:pt x="883795" y="394039"/>
                  <a:pt x="877733" y="405027"/>
                </a:cubicBezTo>
                <a:cubicBezTo>
                  <a:pt x="885689" y="407300"/>
                  <a:pt x="893646" y="409952"/>
                  <a:pt x="901981" y="412604"/>
                </a:cubicBezTo>
                <a:cubicBezTo>
                  <a:pt x="910695" y="382673"/>
                  <a:pt x="928503" y="374716"/>
                  <a:pt x="970180" y="384188"/>
                </a:cubicBezTo>
                <a:cubicBezTo>
                  <a:pt x="959950" y="397070"/>
                  <a:pt x="950478" y="408437"/>
                  <a:pt x="942522" y="418288"/>
                </a:cubicBezTo>
                <a:cubicBezTo>
                  <a:pt x="953130" y="424350"/>
                  <a:pt x="965634" y="431927"/>
                  <a:pt x="977758" y="439126"/>
                </a:cubicBezTo>
                <a:cubicBezTo>
                  <a:pt x="977379" y="441399"/>
                  <a:pt x="977000" y="443294"/>
                  <a:pt x="976621" y="445567"/>
                </a:cubicBezTo>
                <a:cubicBezTo>
                  <a:pt x="964876" y="447083"/>
                  <a:pt x="953509" y="449356"/>
                  <a:pt x="942143" y="448977"/>
                </a:cubicBezTo>
                <a:cubicBezTo>
                  <a:pt x="937217" y="448977"/>
                  <a:pt x="932292" y="443294"/>
                  <a:pt x="928124" y="439505"/>
                </a:cubicBezTo>
                <a:cubicBezTo>
                  <a:pt x="922441" y="434201"/>
                  <a:pt x="917136" y="428517"/>
                  <a:pt x="911453" y="422834"/>
                </a:cubicBezTo>
                <a:cubicBezTo>
                  <a:pt x="910316" y="423592"/>
                  <a:pt x="909559" y="424729"/>
                  <a:pt x="908801" y="425486"/>
                </a:cubicBezTo>
                <a:cubicBezTo>
                  <a:pt x="912211" y="437232"/>
                  <a:pt x="916000" y="448598"/>
                  <a:pt x="919789" y="460723"/>
                </a:cubicBezTo>
                <a:cubicBezTo>
                  <a:pt x="886068" y="460344"/>
                  <a:pt x="866366" y="443294"/>
                  <a:pt x="866745" y="414120"/>
                </a:cubicBezTo>
                <a:cubicBezTo>
                  <a:pt x="863335" y="413362"/>
                  <a:pt x="859167" y="412983"/>
                  <a:pt x="854999" y="412604"/>
                </a:cubicBezTo>
                <a:cubicBezTo>
                  <a:pt x="859167" y="423971"/>
                  <a:pt x="863335" y="434201"/>
                  <a:pt x="867503" y="445188"/>
                </a:cubicBezTo>
                <a:cubicBezTo>
                  <a:pt x="845148" y="446704"/>
                  <a:pt x="832266" y="437232"/>
                  <a:pt x="826583" y="415635"/>
                </a:cubicBezTo>
                <a:cubicBezTo>
                  <a:pt x="820900" y="417530"/>
                  <a:pt x="815596" y="419045"/>
                  <a:pt x="809912" y="420940"/>
                </a:cubicBezTo>
                <a:cubicBezTo>
                  <a:pt x="804608" y="422834"/>
                  <a:pt x="799682" y="424350"/>
                  <a:pt x="793620" y="429654"/>
                </a:cubicBezTo>
                <a:cubicBezTo>
                  <a:pt x="806123" y="433064"/>
                  <a:pt x="818248" y="436474"/>
                  <a:pt x="830751" y="439884"/>
                </a:cubicBezTo>
                <a:cubicBezTo>
                  <a:pt x="830751" y="441778"/>
                  <a:pt x="830751" y="443294"/>
                  <a:pt x="830751" y="444809"/>
                </a:cubicBezTo>
                <a:cubicBezTo>
                  <a:pt x="825068" y="447841"/>
                  <a:pt x="819006" y="450493"/>
                  <a:pt x="812943" y="453524"/>
                </a:cubicBezTo>
                <a:cubicBezTo>
                  <a:pt x="819763" y="472089"/>
                  <a:pt x="838329" y="450493"/>
                  <a:pt x="847801" y="464890"/>
                </a:cubicBezTo>
                <a:cubicBezTo>
                  <a:pt x="844770" y="467921"/>
                  <a:pt x="840981" y="471710"/>
                  <a:pt x="836434" y="475878"/>
                </a:cubicBezTo>
                <a:cubicBezTo>
                  <a:pt x="840223" y="478151"/>
                  <a:pt x="843633" y="479667"/>
                  <a:pt x="846664" y="481561"/>
                </a:cubicBezTo>
                <a:cubicBezTo>
                  <a:pt x="863714" y="461480"/>
                  <a:pt x="885689" y="465269"/>
                  <a:pt x="912969" y="492549"/>
                </a:cubicBezTo>
                <a:cubicBezTo>
                  <a:pt x="900087" y="503157"/>
                  <a:pt x="885689" y="509220"/>
                  <a:pt x="869018" y="509220"/>
                </a:cubicBezTo>
                <a:cubicBezTo>
                  <a:pt x="858409" y="509220"/>
                  <a:pt x="849316" y="506189"/>
                  <a:pt x="846664" y="493307"/>
                </a:cubicBezTo>
                <a:cubicBezTo>
                  <a:pt x="845906" y="489518"/>
                  <a:pt x="840981" y="485729"/>
                  <a:pt x="837192" y="483456"/>
                </a:cubicBezTo>
                <a:cubicBezTo>
                  <a:pt x="830751" y="479288"/>
                  <a:pt x="823552" y="476257"/>
                  <a:pt x="817111" y="472847"/>
                </a:cubicBezTo>
                <a:cubicBezTo>
                  <a:pt x="812943" y="481182"/>
                  <a:pt x="808776" y="488760"/>
                  <a:pt x="804229" y="496716"/>
                </a:cubicBezTo>
                <a:cubicBezTo>
                  <a:pt x="788316" y="482698"/>
                  <a:pt x="796273" y="465648"/>
                  <a:pt x="796651" y="446325"/>
                </a:cubicBezTo>
                <a:cubicBezTo>
                  <a:pt x="789074" y="454660"/>
                  <a:pt x="784527" y="459207"/>
                  <a:pt x="779981" y="464132"/>
                </a:cubicBezTo>
                <a:cubicBezTo>
                  <a:pt x="778465" y="463754"/>
                  <a:pt x="776949" y="463375"/>
                  <a:pt x="775434" y="462996"/>
                </a:cubicBezTo>
                <a:cubicBezTo>
                  <a:pt x="776571" y="453524"/>
                  <a:pt x="777328" y="444052"/>
                  <a:pt x="778465" y="433443"/>
                </a:cubicBezTo>
                <a:cubicBezTo>
                  <a:pt x="777707" y="433443"/>
                  <a:pt x="773918" y="432685"/>
                  <a:pt x="770887" y="433443"/>
                </a:cubicBezTo>
                <a:cubicBezTo>
                  <a:pt x="743229" y="439126"/>
                  <a:pt x="715191" y="445188"/>
                  <a:pt x="687533" y="452008"/>
                </a:cubicBezTo>
                <a:cubicBezTo>
                  <a:pt x="683365" y="452766"/>
                  <a:pt x="678819" y="456934"/>
                  <a:pt x="676924" y="460723"/>
                </a:cubicBezTo>
                <a:cubicBezTo>
                  <a:pt x="648508" y="517176"/>
                  <a:pt x="637141" y="571357"/>
                  <a:pt x="638657" y="638040"/>
                </a:cubicBezTo>
                <a:cubicBezTo>
                  <a:pt x="644340" y="634630"/>
                  <a:pt x="649266" y="631978"/>
                  <a:pt x="654191" y="628947"/>
                </a:cubicBezTo>
                <a:cubicBezTo>
                  <a:pt x="658738" y="626295"/>
                  <a:pt x="663663" y="623264"/>
                  <a:pt x="669346" y="619854"/>
                </a:cubicBezTo>
                <a:cubicBezTo>
                  <a:pt x="652297" y="598636"/>
                  <a:pt x="666315" y="581965"/>
                  <a:pt x="676545" y="564537"/>
                </a:cubicBezTo>
                <a:cubicBezTo>
                  <a:pt x="678061" y="564158"/>
                  <a:pt x="679955" y="563779"/>
                  <a:pt x="681471" y="563400"/>
                </a:cubicBezTo>
                <a:cubicBezTo>
                  <a:pt x="685638" y="577798"/>
                  <a:pt x="689806" y="591816"/>
                  <a:pt x="695111" y="609245"/>
                </a:cubicBezTo>
                <a:cubicBezTo>
                  <a:pt x="702688" y="599394"/>
                  <a:pt x="710266" y="589922"/>
                  <a:pt x="715570" y="583102"/>
                </a:cubicBezTo>
                <a:cubicBezTo>
                  <a:pt x="712918" y="570220"/>
                  <a:pt x="711024" y="560748"/>
                  <a:pt x="709129" y="550897"/>
                </a:cubicBezTo>
                <a:cubicBezTo>
                  <a:pt x="710645" y="550518"/>
                  <a:pt x="712539" y="549760"/>
                  <a:pt x="714055" y="549381"/>
                </a:cubicBezTo>
                <a:cubicBezTo>
                  <a:pt x="718222" y="554307"/>
                  <a:pt x="722769" y="559611"/>
                  <a:pt x="728452" y="566052"/>
                </a:cubicBezTo>
                <a:cubicBezTo>
                  <a:pt x="729968" y="561127"/>
                  <a:pt x="733378" y="555822"/>
                  <a:pt x="731862" y="553549"/>
                </a:cubicBezTo>
                <a:cubicBezTo>
                  <a:pt x="720875" y="536878"/>
                  <a:pt x="732241" y="525891"/>
                  <a:pt x="741334" y="514524"/>
                </a:cubicBezTo>
                <a:cubicBezTo>
                  <a:pt x="743987" y="511114"/>
                  <a:pt x="747396" y="508841"/>
                  <a:pt x="750428" y="506189"/>
                </a:cubicBezTo>
                <a:cubicBezTo>
                  <a:pt x="762173" y="529679"/>
                  <a:pt x="758763" y="542183"/>
                  <a:pt x="739061" y="558096"/>
                </a:cubicBezTo>
                <a:cubicBezTo>
                  <a:pt x="733378" y="562642"/>
                  <a:pt x="730347" y="570599"/>
                  <a:pt x="725421" y="577798"/>
                </a:cubicBezTo>
                <a:cubicBezTo>
                  <a:pt x="732241" y="579692"/>
                  <a:pt x="737924" y="581208"/>
                  <a:pt x="747018" y="583860"/>
                </a:cubicBezTo>
                <a:cubicBezTo>
                  <a:pt x="739061" y="589164"/>
                  <a:pt x="734514" y="593332"/>
                  <a:pt x="728831" y="595605"/>
                </a:cubicBezTo>
                <a:cubicBezTo>
                  <a:pt x="723906" y="597500"/>
                  <a:pt x="718222" y="596742"/>
                  <a:pt x="713297" y="599394"/>
                </a:cubicBezTo>
                <a:cubicBezTo>
                  <a:pt x="728831" y="599015"/>
                  <a:pt x="744365" y="608866"/>
                  <a:pt x="760279" y="597121"/>
                </a:cubicBezTo>
                <a:cubicBezTo>
                  <a:pt x="765962" y="592953"/>
                  <a:pt x="778086" y="597500"/>
                  <a:pt x="789074" y="598257"/>
                </a:cubicBezTo>
                <a:cubicBezTo>
                  <a:pt x="777328" y="615307"/>
                  <a:pt x="768993" y="616823"/>
                  <a:pt x="754216" y="610382"/>
                </a:cubicBezTo>
                <a:cubicBezTo>
                  <a:pt x="748912" y="607729"/>
                  <a:pt x="742092" y="608866"/>
                  <a:pt x="736409" y="608487"/>
                </a:cubicBezTo>
                <a:cubicBezTo>
                  <a:pt x="743987" y="624779"/>
                  <a:pt x="750428" y="639556"/>
                  <a:pt x="757626" y="655090"/>
                </a:cubicBezTo>
                <a:cubicBezTo>
                  <a:pt x="725800" y="660773"/>
                  <a:pt x="698521" y="642587"/>
                  <a:pt x="698521" y="616444"/>
                </a:cubicBezTo>
                <a:cubicBezTo>
                  <a:pt x="690564" y="619096"/>
                  <a:pt x="683365" y="622127"/>
                  <a:pt x="676924" y="624400"/>
                </a:cubicBezTo>
                <a:cubicBezTo>
                  <a:pt x="684123" y="637661"/>
                  <a:pt x="690564" y="650164"/>
                  <a:pt x="697763" y="663804"/>
                </a:cubicBezTo>
                <a:cubicBezTo>
                  <a:pt x="673893" y="666456"/>
                  <a:pt x="659495" y="658879"/>
                  <a:pt x="651160" y="640313"/>
                </a:cubicBezTo>
                <a:cubicBezTo>
                  <a:pt x="637141" y="648270"/>
                  <a:pt x="637899" y="661531"/>
                  <a:pt x="637520" y="674792"/>
                </a:cubicBezTo>
                <a:cubicBezTo>
                  <a:pt x="636762" y="714196"/>
                  <a:pt x="636005" y="753221"/>
                  <a:pt x="634868" y="792246"/>
                </a:cubicBezTo>
                <a:cubicBezTo>
                  <a:pt x="634489" y="806643"/>
                  <a:pt x="632974" y="820662"/>
                  <a:pt x="631837" y="838091"/>
                </a:cubicBezTo>
                <a:cubicBezTo>
                  <a:pt x="640172" y="832029"/>
                  <a:pt x="646613" y="827861"/>
                  <a:pt x="652676" y="823693"/>
                </a:cubicBezTo>
                <a:cubicBezTo>
                  <a:pt x="641688" y="807780"/>
                  <a:pt x="642067" y="800960"/>
                  <a:pt x="655707" y="781258"/>
                </a:cubicBezTo>
                <a:cubicBezTo>
                  <a:pt x="660253" y="791109"/>
                  <a:pt x="664042" y="799445"/>
                  <a:pt x="667452" y="807401"/>
                </a:cubicBezTo>
                <a:cubicBezTo>
                  <a:pt x="676924" y="798308"/>
                  <a:pt x="686775" y="788836"/>
                  <a:pt x="696626" y="779364"/>
                </a:cubicBezTo>
                <a:cubicBezTo>
                  <a:pt x="678061" y="767997"/>
                  <a:pt x="674272" y="748295"/>
                  <a:pt x="698521" y="717227"/>
                </a:cubicBezTo>
                <a:cubicBezTo>
                  <a:pt x="704962" y="731246"/>
                  <a:pt x="710266" y="743749"/>
                  <a:pt x="716328" y="757767"/>
                </a:cubicBezTo>
                <a:cubicBezTo>
                  <a:pt x="724663" y="747537"/>
                  <a:pt x="733378" y="736550"/>
                  <a:pt x="742092" y="725562"/>
                </a:cubicBezTo>
                <a:cubicBezTo>
                  <a:pt x="720117" y="712301"/>
                  <a:pt x="717086" y="695252"/>
                  <a:pt x="732241" y="663804"/>
                </a:cubicBezTo>
                <a:cubicBezTo>
                  <a:pt x="740955" y="675928"/>
                  <a:pt x="748912" y="686537"/>
                  <a:pt x="757626" y="698283"/>
                </a:cubicBezTo>
                <a:cubicBezTo>
                  <a:pt x="761415" y="686916"/>
                  <a:pt x="765583" y="675550"/>
                  <a:pt x="769372" y="664183"/>
                </a:cubicBezTo>
                <a:cubicBezTo>
                  <a:pt x="770130" y="664183"/>
                  <a:pt x="771266" y="664183"/>
                  <a:pt x="772024" y="664183"/>
                </a:cubicBezTo>
                <a:cubicBezTo>
                  <a:pt x="773161" y="669109"/>
                  <a:pt x="774297" y="674034"/>
                  <a:pt x="775055" y="677823"/>
                </a:cubicBezTo>
                <a:cubicBezTo>
                  <a:pt x="789453" y="677823"/>
                  <a:pt x="803471" y="677823"/>
                  <a:pt x="818248" y="677823"/>
                </a:cubicBezTo>
                <a:cubicBezTo>
                  <a:pt x="806881" y="703208"/>
                  <a:pt x="783390" y="721016"/>
                  <a:pt x="763688" y="702071"/>
                </a:cubicBezTo>
                <a:cubicBezTo>
                  <a:pt x="755353" y="715332"/>
                  <a:pt x="747018" y="728214"/>
                  <a:pt x="738303" y="742233"/>
                </a:cubicBezTo>
                <a:cubicBezTo>
                  <a:pt x="750428" y="740339"/>
                  <a:pt x="761415" y="738823"/>
                  <a:pt x="772024" y="736550"/>
                </a:cubicBezTo>
                <a:cubicBezTo>
                  <a:pt x="775055" y="735792"/>
                  <a:pt x="778086" y="734277"/>
                  <a:pt x="779981" y="732003"/>
                </a:cubicBezTo>
                <a:cubicBezTo>
                  <a:pt x="793999" y="714954"/>
                  <a:pt x="806881" y="710407"/>
                  <a:pt x="833782" y="715332"/>
                </a:cubicBezTo>
                <a:cubicBezTo>
                  <a:pt x="825068" y="726320"/>
                  <a:pt x="818627" y="738823"/>
                  <a:pt x="808776" y="744506"/>
                </a:cubicBezTo>
                <a:cubicBezTo>
                  <a:pt x="799304" y="749811"/>
                  <a:pt x="785664" y="747537"/>
                  <a:pt x="774297" y="748674"/>
                </a:cubicBezTo>
                <a:cubicBezTo>
                  <a:pt x="779223" y="757388"/>
                  <a:pt x="784527" y="767239"/>
                  <a:pt x="791347" y="779364"/>
                </a:cubicBezTo>
                <a:cubicBezTo>
                  <a:pt x="768235" y="778606"/>
                  <a:pt x="749670" y="777469"/>
                  <a:pt x="740577" y="756252"/>
                </a:cubicBezTo>
                <a:cubicBezTo>
                  <a:pt x="716707" y="757767"/>
                  <a:pt x="714055" y="782016"/>
                  <a:pt x="699657" y="790730"/>
                </a:cubicBezTo>
                <a:cubicBezTo>
                  <a:pt x="718222" y="797171"/>
                  <a:pt x="735651" y="803612"/>
                  <a:pt x="755353" y="810432"/>
                </a:cubicBezTo>
                <a:cubicBezTo>
                  <a:pt x="720117" y="841501"/>
                  <a:pt x="693216" y="844153"/>
                  <a:pt x="670483" y="820283"/>
                </a:cubicBezTo>
                <a:cubicBezTo>
                  <a:pt x="667073" y="824451"/>
                  <a:pt x="663284" y="828619"/>
                  <a:pt x="659495" y="833165"/>
                </a:cubicBezTo>
                <a:cubicBezTo>
                  <a:pt x="667452" y="836196"/>
                  <a:pt x="675409" y="838848"/>
                  <a:pt x="683744" y="841880"/>
                </a:cubicBezTo>
                <a:cubicBezTo>
                  <a:pt x="667452" y="858550"/>
                  <a:pt x="656464" y="860824"/>
                  <a:pt x="642067" y="850215"/>
                </a:cubicBezTo>
                <a:cubicBezTo>
                  <a:pt x="631837" y="856277"/>
                  <a:pt x="625775" y="864234"/>
                  <a:pt x="624259" y="877116"/>
                </a:cubicBezTo>
                <a:cubicBezTo>
                  <a:pt x="619713" y="914625"/>
                  <a:pt x="611756" y="951756"/>
                  <a:pt x="607967" y="989265"/>
                </a:cubicBezTo>
                <a:cubicBezTo>
                  <a:pt x="606073" y="1007831"/>
                  <a:pt x="609862" y="1027532"/>
                  <a:pt x="612135" y="1046477"/>
                </a:cubicBezTo>
                <a:cubicBezTo>
                  <a:pt x="612893" y="1051781"/>
                  <a:pt x="616682" y="1057085"/>
                  <a:pt x="620849" y="1065800"/>
                </a:cubicBezTo>
                <a:cubicBezTo>
                  <a:pt x="629943" y="1055570"/>
                  <a:pt x="636762" y="1047234"/>
                  <a:pt x="642067" y="1041172"/>
                </a:cubicBezTo>
                <a:cubicBezTo>
                  <a:pt x="635626" y="1031321"/>
                  <a:pt x="627290" y="1022607"/>
                  <a:pt x="624259" y="1012377"/>
                </a:cubicBezTo>
                <a:cubicBezTo>
                  <a:pt x="621228" y="1001768"/>
                  <a:pt x="623502" y="990023"/>
                  <a:pt x="623502" y="977899"/>
                </a:cubicBezTo>
                <a:cubicBezTo>
                  <a:pt x="639415" y="982066"/>
                  <a:pt x="650023" y="992296"/>
                  <a:pt x="661769" y="1013514"/>
                </a:cubicBezTo>
                <a:cubicBezTo>
                  <a:pt x="664421" y="1009725"/>
                  <a:pt x="666315" y="1005936"/>
                  <a:pt x="668589" y="1002526"/>
                </a:cubicBezTo>
                <a:cubicBezTo>
                  <a:pt x="647371" y="987371"/>
                  <a:pt x="648129" y="959712"/>
                  <a:pt x="675030" y="926371"/>
                </a:cubicBezTo>
                <a:cubicBezTo>
                  <a:pt x="681471" y="943041"/>
                  <a:pt x="688670" y="957060"/>
                  <a:pt x="692458" y="972216"/>
                </a:cubicBezTo>
                <a:cubicBezTo>
                  <a:pt x="693974" y="978278"/>
                  <a:pt x="690564" y="986992"/>
                  <a:pt x="686775" y="992675"/>
                </a:cubicBezTo>
                <a:cubicBezTo>
                  <a:pt x="677303" y="1007452"/>
                  <a:pt x="666694" y="1021470"/>
                  <a:pt x="656843" y="1035110"/>
                </a:cubicBezTo>
                <a:cubicBezTo>
                  <a:pt x="667073" y="1042309"/>
                  <a:pt x="675030" y="1047992"/>
                  <a:pt x="683365" y="1054054"/>
                </a:cubicBezTo>
                <a:cubicBezTo>
                  <a:pt x="682986" y="1055570"/>
                  <a:pt x="682228" y="1057085"/>
                  <a:pt x="681850" y="1058601"/>
                </a:cubicBezTo>
                <a:cubicBezTo>
                  <a:pt x="670104" y="1058601"/>
                  <a:pt x="657980" y="1058601"/>
                  <a:pt x="642446" y="1058601"/>
                </a:cubicBezTo>
                <a:cubicBezTo>
                  <a:pt x="639036" y="1063148"/>
                  <a:pt x="633353" y="1070725"/>
                  <a:pt x="627669" y="1077924"/>
                </a:cubicBezTo>
                <a:cubicBezTo>
                  <a:pt x="640172" y="1099520"/>
                  <a:pt x="652297" y="1120359"/>
                  <a:pt x="666315" y="1144986"/>
                </a:cubicBezTo>
                <a:cubicBezTo>
                  <a:pt x="676545" y="1132862"/>
                  <a:pt x="686017" y="1121117"/>
                  <a:pt x="695489" y="1109371"/>
                </a:cubicBezTo>
                <a:cubicBezTo>
                  <a:pt x="681471" y="1098384"/>
                  <a:pt x="681092" y="1081713"/>
                  <a:pt x="686775" y="1060495"/>
                </a:cubicBezTo>
                <a:cubicBezTo>
                  <a:pt x="697384" y="1069968"/>
                  <a:pt x="706098" y="1078303"/>
                  <a:pt x="715570" y="1087017"/>
                </a:cubicBezTo>
                <a:cubicBezTo>
                  <a:pt x="716707" y="1085502"/>
                  <a:pt x="718601" y="1082471"/>
                  <a:pt x="720875" y="1079819"/>
                </a:cubicBezTo>
                <a:cubicBezTo>
                  <a:pt x="695111" y="1066179"/>
                  <a:pt x="688291" y="1044203"/>
                  <a:pt x="699278" y="1005936"/>
                </a:cubicBezTo>
                <a:cubicBezTo>
                  <a:pt x="712539" y="1017303"/>
                  <a:pt x="724663" y="1027911"/>
                  <a:pt x="737924" y="1039278"/>
                </a:cubicBezTo>
                <a:cubicBezTo>
                  <a:pt x="738682" y="1029048"/>
                  <a:pt x="739819" y="1018818"/>
                  <a:pt x="740577" y="1008967"/>
                </a:cubicBezTo>
                <a:cubicBezTo>
                  <a:pt x="720496" y="1001011"/>
                  <a:pt x="715191" y="994570"/>
                  <a:pt x="712160" y="971079"/>
                </a:cubicBezTo>
                <a:cubicBezTo>
                  <a:pt x="721632" y="974110"/>
                  <a:pt x="729968" y="976383"/>
                  <a:pt x="738303" y="979035"/>
                </a:cubicBezTo>
                <a:cubicBezTo>
                  <a:pt x="740955" y="966911"/>
                  <a:pt x="739061" y="968427"/>
                  <a:pt x="730347" y="959712"/>
                </a:cubicBezTo>
                <a:cubicBezTo>
                  <a:pt x="723148" y="952892"/>
                  <a:pt x="720875" y="941147"/>
                  <a:pt x="716707" y="931296"/>
                </a:cubicBezTo>
                <a:cubicBezTo>
                  <a:pt x="714055" y="924476"/>
                  <a:pt x="712160" y="916899"/>
                  <a:pt x="708750" y="910457"/>
                </a:cubicBezTo>
                <a:cubicBezTo>
                  <a:pt x="702688" y="898712"/>
                  <a:pt x="695868" y="887346"/>
                  <a:pt x="689427" y="875979"/>
                </a:cubicBezTo>
                <a:cubicBezTo>
                  <a:pt x="690185" y="874463"/>
                  <a:pt x="691322" y="872948"/>
                  <a:pt x="692079" y="871432"/>
                </a:cubicBezTo>
                <a:cubicBezTo>
                  <a:pt x="711403" y="874085"/>
                  <a:pt x="730726" y="876737"/>
                  <a:pt x="748533" y="879010"/>
                </a:cubicBezTo>
                <a:cubicBezTo>
                  <a:pt x="732620" y="862339"/>
                  <a:pt x="739440" y="839985"/>
                  <a:pt x="766720" y="823693"/>
                </a:cubicBezTo>
                <a:cubicBezTo>
                  <a:pt x="776571" y="843395"/>
                  <a:pt x="774676" y="860824"/>
                  <a:pt x="762173" y="875600"/>
                </a:cubicBezTo>
                <a:cubicBezTo>
                  <a:pt x="759900" y="878252"/>
                  <a:pt x="759521" y="883557"/>
                  <a:pt x="759900" y="887724"/>
                </a:cubicBezTo>
                <a:cubicBezTo>
                  <a:pt x="760657" y="893408"/>
                  <a:pt x="762552" y="898712"/>
                  <a:pt x="764825" y="906290"/>
                </a:cubicBezTo>
                <a:cubicBezTo>
                  <a:pt x="777328" y="883557"/>
                  <a:pt x="795515" y="869917"/>
                  <a:pt x="817869" y="860824"/>
                </a:cubicBezTo>
                <a:cubicBezTo>
                  <a:pt x="828478" y="900985"/>
                  <a:pt x="812565" y="937358"/>
                  <a:pt x="780359" y="946073"/>
                </a:cubicBezTo>
                <a:cubicBezTo>
                  <a:pt x="778465" y="947967"/>
                  <a:pt x="776949" y="949482"/>
                  <a:pt x="775055" y="951377"/>
                </a:cubicBezTo>
                <a:cubicBezTo>
                  <a:pt x="770130" y="940768"/>
                  <a:pt x="765583" y="930159"/>
                  <a:pt x="761036" y="919930"/>
                </a:cubicBezTo>
                <a:cubicBezTo>
                  <a:pt x="756869" y="923340"/>
                  <a:pt x="752322" y="927507"/>
                  <a:pt x="749291" y="930159"/>
                </a:cubicBezTo>
                <a:cubicBezTo>
                  <a:pt x="749291" y="941526"/>
                  <a:pt x="749291" y="951377"/>
                  <a:pt x="749291" y="961607"/>
                </a:cubicBezTo>
                <a:cubicBezTo>
                  <a:pt x="754595" y="958955"/>
                  <a:pt x="760279" y="956302"/>
                  <a:pt x="767098" y="953271"/>
                </a:cubicBezTo>
                <a:cubicBezTo>
                  <a:pt x="768614" y="969942"/>
                  <a:pt x="763688" y="981309"/>
                  <a:pt x="750049" y="985855"/>
                </a:cubicBezTo>
                <a:cubicBezTo>
                  <a:pt x="750049" y="999495"/>
                  <a:pt x="750049" y="1011619"/>
                  <a:pt x="750049" y="1026396"/>
                </a:cubicBezTo>
                <a:cubicBezTo>
                  <a:pt x="755732" y="1020334"/>
                  <a:pt x="759142" y="1016166"/>
                  <a:pt x="762552" y="1012377"/>
                </a:cubicBezTo>
                <a:cubicBezTo>
                  <a:pt x="762552" y="1013514"/>
                  <a:pt x="762931" y="1015029"/>
                  <a:pt x="762931" y="1016545"/>
                </a:cubicBezTo>
                <a:cubicBezTo>
                  <a:pt x="771645" y="1017303"/>
                  <a:pt x="779981" y="1018439"/>
                  <a:pt x="790589" y="1019576"/>
                </a:cubicBezTo>
                <a:cubicBezTo>
                  <a:pt x="780738" y="1034352"/>
                  <a:pt x="775055" y="1050644"/>
                  <a:pt x="753838" y="1049129"/>
                </a:cubicBezTo>
                <a:cubicBezTo>
                  <a:pt x="751943" y="1049129"/>
                  <a:pt x="749291" y="1050266"/>
                  <a:pt x="748154" y="1051781"/>
                </a:cubicBezTo>
                <a:cubicBezTo>
                  <a:pt x="741334" y="1062390"/>
                  <a:pt x="734514" y="1072999"/>
                  <a:pt x="727316" y="1084365"/>
                </a:cubicBezTo>
                <a:cubicBezTo>
                  <a:pt x="742850" y="1084744"/>
                  <a:pt x="752701" y="1090427"/>
                  <a:pt x="759142" y="1102552"/>
                </a:cubicBezTo>
                <a:cubicBezTo>
                  <a:pt x="736788" y="1109750"/>
                  <a:pt x="731483" y="1108992"/>
                  <a:pt x="718601" y="1097247"/>
                </a:cubicBezTo>
                <a:cubicBezTo>
                  <a:pt x="713676" y="1104825"/>
                  <a:pt x="708372" y="1112024"/>
                  <a:pt x="703446" y="1119222"/>
                </a:cubicBezTo>
                <a:cubicBezTo>
                  <a:pt x="718980" y="1122632"/>
                  <a:pt x="733378" y="1126042"/>
                  <a:pt x="750806" y="1130210"/>
                </a:cubicBezTo>
                <a:cubicBezTo>
                  <a:pt x="734514" y="1146502"/>
                  <a:pt x="720496" y="1158247"/>
                  <a:pt x="701173" y="1162415"/>
                </a:cubicBezTo>
                <a:cubicBezTo>
                  <a:pt x="698521" y="1163173"/>
                  <a:pt x="696247" y="1165825"/>
                  <a:pt x="693974" y="1167341"/>
                </a:cubicBezTo>
                <a:cubicBezTo>
                  <a:pt x="694732" y="1167719"/>
                  <a:pt x="695111" y="1168477"/>
                  <a:pt x="695868" y="1168856"/>
                </a:cubicBezTo>
                <a:cubicBezTo>
                  <a:pt x="708372" y="1166204"/>
                  <a:pt x="720875" y="1163552"/>
                  <a:pt x="735272" y="1160521"/>
                </a:cubicBezTo>
                <a:cubicBezTo>
                  <a:pt x="726937" y="1183254"/>
                  <a:pt x="718980" y="1190452"/>
                  <a:pt x="699657" y="1195757"/>
                </a:cubicBezTo>
                <a:cubicBezTo>
                  <a:pt x="697763" y="1218111"/>
                  <a:pt x="718222" y="1226825"/>
                  <a:pt x="728073" y="1242738"/>
                </a:cubicBezTo>
                <a:cubicBezTo>
                  <a:pt x="740955" y="1221521"/>
                  <a:pt x="753080" y="1200682"/>
                  <a:pt x="766341" y="1180980"/>
                </a:cubicBezTo>
                <a:cubicBezTo>
                  <a:pt x="801577" y="1127937"/>
                  <a:pt x="814459" y="1069210"/>
                  <a:pt x="812943" y="1006694"/>
                </a:cubicBezTo>
                <a:cubicBezTo>
                  <a:pt x="812943" y="1002905"/>
                  <a:pt x="811807" y="997980"/>
                  <a:pt x="809155" y="995706"/>
                </a:cubicBezTo>
                <a:cubicBezTo>
                  <a:pt x="794378" y="983203"/>
                  <a:pt x="784148" y="968048"/>
                  <a:pt x="776192" y="951756"/>
                </a:cubicBezTo>
                <a:cubicBezTo>
                  <a:pt x="787179" y="962743"/>
                  <a:pt x="798546" y="973352"/>
                  <a:pt x="809912" y="984340"/>
                </a:cubicBezTo>
                <a:cubicBezTo>
                  <a:pt x="811807" y="983203"/>
                  <a:pt x="813701" y="981688"/>
                  <a:pt x="815596" y="980551"/>
                </a:cubicBezTo>
                <a:cubicBezTo>
                  <a:pt x="821279" y="937358"/>
                  <a:pt x="849695" y="908942"/>
                  <a:pt x="879627" y="880905"/>
                </a:cubicBezTo>
                <a:cubicBezTo>
                  <a:pt x="890615" y="870675"/>
                  <a:pt x="897813" y="857035"/>
                  <a:pt x="906528" y="844911"/>
                </a:cubicBezTo>
                <a:cubicBezTo>
                  <a:pt x="879248" y="827861"/>
                  <a:pt x="872428" y="813463"/>
                  <a:pt x="877733" y="782016"/>
                </a:cubicBezTo>
                <a:cubicBezTo>
                  <a:pt x="891751" y="791109"/>
                  <a:pt x="904254" y="799823"/>
                  <a:pt x="918273" y="809296"/>
                </a:cubicBezTo>
                <a:cubicBezTo>
                  <a:pt x="921304" y="799066"/>
                  <a:pt x="924335" y="787699"/>
                  <a:pt x="928124" y="773680"/>
                </a:cubicBezTo>
                <a:cubicBezTo>
                  <a:pt x="896298" y="790351"/>
                  <a:pt x="869018" y="778606"/>
                  <a:pt x="848558" y="743370"/>
                </a:cubicBezTo>
                <a:cubicBezTo>
                  <a:pt x="862198" y="735034"/>
                  <a:pt x="880764" y="733519"/>
                  <a:pt x="910316" y="737687"/>
                </a:cubicBezTo>
                <a:cubicBezTo>
                  <a:pt x="909938" y="728593"/>
                  <a:pt x="909180" y="719879"/>
                  <a:pt x="908422" y="710786"/>
                </a:cubicBezTo>
                <a:cubicBezTo>
                  <a:pt x="869776" y="713438"/>
                  <a:pt x="849316" y="681991"/>
                  <a:pt x="855757" y="628189"/>
                </a:cubicBezTo>
                <a:cubicBezTo>
                  <a:pt x="878490" y="636903"/>
                  <a:pt x="897813" y="648649"/>
                  <a:pt x="914484" y="669866"/>
                </a:cubicBezTo>
                <a:cubicBezTo>
                  <a:pt x="915242" y="663046"/>
                  <a:pt x="917136" y="658121"/>
                  <a:pt x="916000" y="653953"/>
                </a:cubicBezTo>
                <a:cubicBezTo>
                  <a:pt x="909180" y="631220"/>
                  <a:pt x="912969" y="618338"/>
                  <a:pt x="933049" y="601667"/>
                </a:cubicBezTo>
                <a:cubicBezTo>
                  <a:pt x="947826" y="620611"/>
                  <a:pt x="946310" y="641829"/>
                  <a:pt x="929261" y="659258"/>
                </a:cubicBezTo>
                <a:cubicBezTo>
                  <a:pt x="936838" y="658879"/>
                  <a:pt x="943658" y="658121"/>
                  <a:pt x="951236" y="657742"/>
                </a:cubicBezTo>
                <a:cubicBezTo>
                  <a:pt x="944795" y="675550"/>
                  <a:pt x="938733" y="680475"/>
                  <a:pt x="922441" y="681612"/>
                </a:cubicBezTo>
                <a:cubicBezTo>
                  <a:pt x="920925" y="688432"/>
                  <a:pt x="919789" y="696009"/>
                  <a:pt x="918273" y="703587"/>
                </a:cubicBezTo>
                <a:cubicBezTo>
                  <a:pt x="929640" y="696767"/>
                  <a:pt x="940627" y="690326"/>
                  <a:pt x="951994" y="683127"/>
                </a:cubicBezTo>
                <a:cubicBezTo>
                  <a:pt x="956161" y="710786"/>
                  <a:pt x="947068" y="728972"/>
                  <a:pt x="925851" y="736171"/>
                </a:cubicBezTo>
                <a:cubicBezTo>
                  <a:pt x="930397" y="742612"/>
                  <a:pt x="934565" y="748674"/>
                  <a:pt x="939491" y="755873"/>
                </a:cubicBezTo>
                <a:cubicBezTo>
                  <a:pt x="949342" y="738823"/>
                  <a:pt x="958435" y="723289"/>
                  <a:pt x="967149" y="708134"/>
                </a:cubicBezTo>
                <a:cubicBezTo>
                  <a:pt x="968286" y="706618"/>
                  <a:pt x="969422" y="704724"/>
                  <a:pt x="969043" y="703208"/>
                </a:cubicBezTo>
                <a:cubicBezTo>
                  <a:pt x="961087" y="675171"/>
                  <a:pt x="982304" y="666456"/>
                  <a:pt x="999733" y="654332"/>
                </a:cubicBezTo>
                <a:cubicBezTo>
                  <a:pt x="1009205" y="678202"/>
                  <a:pt x="1000112" y="697904"/>
                  <a:pt x="978137" y="707755"/>
                </a:cubicBezTo>
                <a:cubicBezTo>
                  <a:pt x="972832" y="710028"/>
                  <a:pt x="969422" y="717227"/>
                  <a:pt x="963360" y="724426"/>
                </a:cubicBezTo>
                <a:cubicBezTo>
                  <a:pt x="974727" y="722531"/>
                  <a:pt x="982683" y="721395"/>
                  <a:pt x="991019" y="720258"/>
                </a:cubicBezTo>
                <a:cubicBezTo>
                  <a:pt x="987988" y="746022"/>
                  <a:pt x="972453" y="759283"/>
                  <a:pt x="950857" y="753979"/>
                </a:cubicBezTo>
                <a:cubicBezTo>
                  <a:pt x="949342" y="758146"/>
                  <a:pt x="947826" y="761935"/>
                  <a:pt x="946310" y="765724"/>
                </a:cubicBezTo>
                <a:cubicBezTo>
                  <a:pt x="958435" y="766482"/>
                  <a:pt x="969801" y="766861"/>
                  <a:pt x="982683" y="767618"/>
                </a:cubicBezTo>
                <a:cubicBezTo>
                  <a:pt x="971696" y="787699"/>
                  <a:pt x="958814" y="794519"/>
                  <a:pt x="939112" y="791109"/>
                </a:cubicBezTo>
                <a:cubicBezTo>
                  <a:pt x="937596" y="803612"/>
                  <a:pt x="936081" y="816115"/>
                  <a:pt x="934186" y="832407"/>
                </a:cubicBezTo>
                <a:cubicBezTo>
                  <a:pt x="972075" y="798308"/>
                  <a:pt x="1006553" y="766861"/>
                  <a:pt x="1039137" y="737308"/>
                </a:cubicBezTo>
                <a:cubicBezTo>
                  <a:pt x="1030044" y="727836"/>
                  <a:pt x="1019435" y="720637"/>
                  <a:pt x="1016025" y="711165"/>
                </a:cubicBezTo>
                <a:cubicBezTo>
                  <a:pt x="1012615" y="700556"/>
                  <a:pt x="1014131" y="687295"/>
                  <a:pt x="1016783" y="675928"/>
                </a:cubicBezTo>
                <a:cubicBezTo>
                  <a:pt x="1020193" y="663046"/>
                  <a:pt x="1027392" y="650922"/>
                  <a:pt x="1032696" y="638419"/>
                </a:cubicBezTo>
                <a:cubicBezTo>
                  <a:pt x="1034590" y="638040"/>
                  <a:pt x="1036864" y="638040"/>
                  <a:pt x="1038758" y="637661"/>
                </a:cubicBezTo>
                <a:cubicBezTo>
                  <a:pt x="1048609" y="658500"/>
                  <a:pt x="1058839" y="679717"/>
                  <a:pt x="1068690" y="700556"/>
                </a:cubicBezTo>
                <a:cubicBezTo>
                  <a:pt x="1072858" y="695630"/>
                  <a:pt x="1078541" y="688432"/>
                  <a:pt x="1084603" y="680854"/>
                </a:cubicBezTo>
                <a:cubicBezTo>
                  <a:pt x="1056566" y="668351"/>
                  <a:pt x="1054671" y="638419"/>
                  <a:pt x="1081193" y="605077"/>
                </a:cubicBezTo>
                <a:cubicBezTo>
                  <a:pt x="1089529" y="621369"/>
                  <a:pt x="1097106" y="636525"/>
                  <a:pt x="1105063" y="651680"/>
                </a:cubicBezTo>
                <a:cubicBezTo>
                  <a:pt x="1111504" y="643344"/>
                  <a:pt x="1120218" y="635767"/>
                  <a:pt x="1117566" y="620990"/>
                </a:cubicBezTo>
                <a:cubicBezTo>
                  <a:pt x="1116429" y="613792"/>
                  <a:pt x="1121734" y="603183"/>
                  <a:pt x="1127796" y="598257"/>
                </a:cubicBezTo>
                <a:cubicBezTo>
                  <a:pt x="1138783" y="588785"/>
                  <a:pt x="1152423" y="582344"/>
                  <a:pt x="1164926" y="574388"/>
                </a:cubicBezTo>
                <a:cubicBezTo>
                  <a:pt x="1166821" y="575903"/>
                  <a:pt x="1168336" y="577419"/>
                  <a:pt x="1170231" y="578934"/>
                </a:cubicBezTo>
                <a:cubicBezTo>
                  <a:pt x="1165684" y="593711"/>
                  <a:pt x="1162274" y="608866"/>
                  <a:pt x="1155833" y="622506"/>
                </a:cubicBezTo>
                <a:cubicBezTo>
                  <a:pt x="1152802" y="628947"/>
                  <a:pt x="1143330" y="636903"/>
                  <a:pt x="1137268" y="636525"/>
                </a:cubicBezTo>
                <a:cubicBezTo>
                  <a:pt x="1120597" y="635009"/>
                  <a:pt x="1117187" y="646754"/>
                  <a:pt x="1110367" y="657363"/>
                </a:cubicBezTo>
                <a:cubicBezTo>
                  <a:pt x="1144845" y="652438"/>
                  <a:pt x="1162653" y="655469"/>
                  <a:pt x="1187281" y="670245"/>
                </a:cubicBezTo>
                <a:cubicBezTo>
                  <a:pt x="1169094" y="686916"/>
                  <a:pt x="1150908" y="702071"/>
                  <a:pt x="1126659" y="706618"/>
                </a:cubicBezTo>
                <a:cubicBezTo>
                  <a:pt x="1110367" y="709649"/>
                  <a:pt x="1098622" y="701693"/>
                  <a:pt x="1089529" y="685779"/>
                </a:cubicBezTo>
                <a:cubicBezTo>
                  <a:pt x="1083087" y="694494"/>
                  <a:pt x="1077404" y="702071"/>
                  <a:pt x="1072100" y="709270"/>
                </a:cubicBezTo>
                <a:cubicBezTo>
                  <a:pt x="1089907" y="713059"/>
                  <a:pt x="1107336" y="716469"/>
                  <a:pt x="1126280" y="720258"/>
                </a:cubicBezTo>
                <a:cubicBezTo>
                  <a:pt x="1103547" y="753221"/>
                  <a:pt x="1071342" y="760798"/>
                  <a:pt x="1048609" y="740339"/>
                </a:cubicBezTo>
                <a:cubicBezTo>
                  <a:pt x="1040652" y="750190"/>
                  <a:pt x="1033075" y="760420"/>
                  <a:pt x="1023224" y="772923"/>
                </a:cubicBezTo>
                <a:cubicBezTo>
                  <a:pt x="1077404" y="775196"/>
                  <a:pt x="1125523" y="761556"/>
                  <a:pt x="1174777" y="751326"/>
                </a:cubicBezTo>
                <a:cubicBezTo>
                  <a:pt x="1156970" y="726320"/>
                  <a:pt x="1172504" y="692978"/>
                  <a:pt x="1206604" y="671761"/>
                </a:cubicBezTo>
                <a:cubicBezTo>
                  <a:pt x="1213423" y="693736"/>
                  <a:pt x="1218349" y="715332"/>
                  <a:pt x="1208498" y="740718"/>
                </a:cubicBezTo>
                <a:cubicBezTo>
                  <a:pt x="1217970" y="736929"/>
                  <a:pt x="1225548" y="734277"/>
                  <a:pt x="1232747" y="731246"/>
                </a:cubicBezTo>
                <a:cubicBezTo>
                  <a:pt x="1217591" y="703587"/>
                  <a:pt x="1223653" y="680475"/>
                  <a:pt x="1254343" y="656605"/>
                </a:cubicBezTo>
                <a:cubicBezTo>
                  <a:pt x="1258132" y="675928"/>
                  <a:pt x="1261542" y="693357"/>
                  <a:pt x="1265331" y="711922"/>
                </a:cubicBezTo>
                <a:cubicBezTo>
                  <a:pt x="1268362" y="708512"/>
                  <a:pt x="1275182" y="704345"/>
                  <a:pt x="1275939" y="699040"/>
                </a:cubicBezTo>
                <a:cubicBezTo>
                  <a:pt x="1278591" y="681612"/>
                  <a:pt x="1290337" y="674792"/>
                  <a:pt x="1304734" y="671382"/>
                </a:cubicBezTo>
                <a:cubicBezTo>
                  <a:pt x="1316101" y="668730"/>
                  <a:pt x="1327846" y="668730"/>
                  <a:pt x="1340349" y="667593"/>
                </a:cubicBezTo>
                <a:cubicBezTo>
                  <a:pt x="1334287" y="701693"/>
                  <a:pt x="1303598" y="721395"/>
                  <a:pt x="1281623" y="710028"/>
                </a:cubicBezTo>
                <a:cubicBezTo>
                  <a:pt x="1251312" y="725941"/>
                  <a:pt x="1222517" y="741096"/>
                  <a:pt x="1193343" y="756631"/>
                </a:cubicBezTo>
                <a:cubicBezTo>
                  <a:pt x="1206225" y="761556"/>
                  <a:pt x="1219865" y="766861"/>
                  <a:pt x="1233125" y="772165"/>
                </a:cubicBezTo>
                <a:cubicBezTo>
                  <a:pt x="1251312" y="757388"/>
                  <a:pt x="1269498" y="759662"/>
                  <a:pt x="1292989" y="781637"/>
                </a:cubicBezTo>
                <a:cubicBezTo>
                  <a:pt x="1278970" y="786184"/>
                  <a:pt x="1266467" y="793761"/>
                  <a:pt x="1254722" y="793003"/>
                </a:cubicBezTo>
                <a:cubicBezTo>
                  <a:pt x="1244113" y="791867"/>
                  <a:pt x="1234262" y="781637"/>
                  <a:pt x="1225548" y="776712"/>
                </a:cubicBezTo>
                <a:cubicBezTo>
                  <a:pt x="1223274" y="789594"/>
                  <a:pt x="1221001" y="803612"/>
                  <a:pt x="1218349" y="819525"/>
                </a:cubicBezTo>
                <a:cubicBezTo>
                  <a:pt x="1196374" y="800581"/>
                  <a:pt x="1191827" y="787699"/>
                  <a:pt x="1199405" y="767618"/>
                </a:cubicBezTo>
                <a:cubicBezTo>
                  <a:pt x="1186902" y="765345"/>
                  <a:pt x="1174398" y="763451"/>
                  <a:pt x="1162274" y="761177"/>
                </a:cubicBezTo>
                <a:cubicBezTo>
                  <a:pt x="1161895" y="762693"/>
                  <a:pt x="1161138" y="763829"/>
                  <a:pt x="1160759" y="765345"/>
                </a:cubicBezTo>
                <a:cubicBezTo>
                  <a:pt x="1179703" y="782016"/>
                  <a:pt x="1184628" y="803612"/>
                  <a:pt x="1185007" y="827482"/>
                </a:cubicBezTo>
                <a:cubicBezTo>
                  <a:pt x="1150150" y="822935"/>
                  <a:pt x="1128932" y="803233"/>
                  <a:pt x="1126280" y="774059"/>
                </a:cubicBezTo>
                <a:cubicBezTo>
                  <a:pt x="1085740" y="780121"/>
                  <a:pt x="1045578" y="785805"/>
                  <a:pt x="1005037" y="792246"/>
                </a:cubicBezTo>
                <a:cubicBezTo>
                  <a:pt x="1000870" y="793003"/>
                  <a:pt x="996702" y="796035"/>
                  <a:pt x="993671" y="799066"/>
                </a:cubicBezTo>
                <a:cubicBezTo>
                  <a:pt x="961087" y="831271"/>
                  <a:pt x="927366" y="862718"/>
                  <a:pt x="896298" y="896818"/>
                </a:cubicBezTo>
                <a:cubicBezTo>
                  <a:pt x="879248" y="915762"/>
                  <a:pt x="866745" y="938495"/>
                  <a:pt x="853484" y="960470"/>
                </a:cubicBezTo>
                <a:cubicBezTo>
                  <a:pt x="849695" y="967290"/>
                  <a:pt x="849695" y="976004"/>
                  <a:pt x="847043" y="986613"/>
                </a:cubicBezTo>
                <a:cubicBezTo>
                  <a:pt x="863335" y="983582"/>
                  <a:pt x="876596" y="981309"/>
                  <a:pt x="890993" y="979035"/>
                </a:cubicBezTo>
                <a:cubicBezTo>
                  <a:pt x="869776" y="950998"/>
                  <a:pt x="888341" y="914246"/>
                  <a:pt x="934565" y="891513"/>
                </a:cubicBezTo>
                <a:cubicBezTo>
                  <a:pt x="934565" y="914625"/>
                  <a:pt x="934565" y="936600"/>
                  <a:pt x="934565" y="958955"/>
                </a:cubicBezTo>
                <a:cubicBezTo>
                  <a:pt x="942522" y="955166"/>
                  <a:pt x="951615" y="952514"/>
                  <a:pt x="950099" y="937358"/>
                </a:cubicBezTo>
                <a:cubicBezTo>
                  <a:pt x="948963" y="924476"/>
                  <a:pt x="967149" y="911215"/>
                  <a:pt x="992155" y="904774"/>
                </a:cubicBezTo>
                <a:cubicBezTo>
                  <a:pt x="988367" y="918793"/>
                  <a:pt x="987609" y="932812"/>
                  <a:pt x="980789" y="941526"/>
                </a:cubicBezTo>
                <a:cubicBezTo>
                  <a:pt x="973969" y="950240"/>
                  <a:pt x="960708" y="953650"/>
                  <a:pt x="953130" y="957818"/>
                </a:cubicBezTo>
                <a:cubicBezTo>
                  <a:pt x="959571" y="964259"/>
                  <a:pt x="967907" y="972216"/>
                  <a:pt x="977758" y="981688"/>
                </a:cubicBezTo>
                <a:cubicBezTo>
                  <a:pt x="954267" y="992675"/>
                  <a:pt x="937975" y="988129"/>
                  <a:pt x="927366" y="971458"/>
                </a:cubicBezTo>
                <a:cubicBezTo>
                  <a:pt x="919031" y="975247"/>
                  <a:pt x="910316" y="979414"/>
                  <a:pt x="903118" y="982824"/>
                </a:cubicBezTo>
                <a:cubicBezTo>
                  <a:pt x="914484" y="996085"/>
                  <a:pt x="925851" y="1008967"/>
                  <a:pt x="937975" y="1022607"/>
                </a:cubicBezTo>
                <a:cubicBezTo>
                  <a:pt x="901223" y="1035110"/>
                  <a:pt x="872049" y="1025638"/>
                  <a:pt x="861819" y="1000253"/>
                </a:cubicBezTo>
                <a:cubicBezTo>
                  <a:pt x="848558" y="1000253"/>
                  <a:pt x="843633" y="1005936"/>
                  <a:pt x="842875" y="1019955"/>
                </a:cubicBezTo>
                <a:cubicBezTo>
                  <a:pt x="840981" y="1046098"/>
                  <a:pt x="836434" y="1071862"/>
                  <a:pt x="832645" y="1098384"/>
                </a:cubicBezTo>
                <a:cubicBezTo>
                  <a:pt x="839844" y="1098384"/>
                  <a:pt x="845906" y="1098384"/>
                  <a:pt x="853105" y="1098384"/>
                </a:cubicBezTo>
                <a:cubicBezTo>
                  <a:pt x="853484" y="1093837"/>
                  <a:pt x="853863" y="1090048"/>
                  <a:pt x="853863" y="1087396"/>
                </a:cubicBezTo>
                <a:cubicBezTo>
                  <a:pt x="869776" y="1088533"/>
                  <a:pt x="884931" y="1089291"/>
                  <a:pt x="898571" y="1090048"/>
                </a:cubicBezTo>
                <a:cubicBezTo>
                  <a:pt x="901223" y="1074893"/>
                  <a:pt x="902739" y="1064284"/>
                  <a:pt x="904633" y="1053297"/>
                </a:cubicBezTo>
                <a:cubicBezTo>
                  <a:pt x="906149" y="1053297"/>
                  <a:pt x="907664" y="1052918"/>
                  <a:pt x="909180" y="1052918"/>
                </a:cubicBezTo>
                <a:cubicBezTo>
                  <a:pt x="914105" y="1060874"/>
                  <a:pt x="919031" y="1068831"/>
                  <a:pt x="925472" y="1079061"/>
                </a:cubicBezTo>
                <a:cubicBezTo>
                  <a:pt x="939869" y="1071862"/>
                  <a:pt x="955783" y="1064284"/>
                  <a:pt x="972832" y="1056328"/>
                </a:cubicBezTo>
                <a:cubicBezTo>
                  <a:pt x="959571" y="1043825"/>
                  <a:pt x="959950" y="1030943"/>
                  <a:pt x="967149" y="1014650"/>
                </a:cubicBezTo>
                <a:cubicBezTo>
                  <a:pt x="974348" y="1024123"/>
                  <a:pt x="980789" y="1032458"/>
                  <a:pt x="988367" y="1041930"/>
                </a:cubicBezTo>
                <a:cubicBezTo>
                  <a:pt x="990640" y="1039278"/>
                  <a:pt x="993671" y="1035489"/>
                  <a:pt x="997081" y="1031700"/>
                </a:cubicBezTo>
                <a:cubicBezTo>
                  <a:pt x="980410" y="1018818"/>
                  <a:pt x="978137" y="1010862"/>
                  <a:pt x="984199" y="987750"/>
                </a:cubicBezTo>
                <a:cubicBezTo>
                  <a:pt x="993292" y="997222"/>
                  <a:pt x="1001249" y="1005178"/>
                  <a:pt x="1010342" y="1014272"/>
                </a:cubicBezTo>
                <a:cubicBezTo>
                  <a:pt x="1012236" y="1012377"/>
                  <a:pt x="1015646" y="1008209"/>
                  <a:pt x="1019056" y="1004042"/>
                </a:cubicBezTo>
                <a:cubicBezTo>
                  <a:pt x="990261" y="992296"/>
                  <a:pt x="984578" y="958197"/>
                  <a:pt x="1012236" y="915004"/>
                </a:cubicBezTo>
                <a:cubicBezTo>
                  <a:pt x="1023224" y="934327"/>
                  <a:pt x="1033454" y="951756"/>
                  <a:pt x="1043305" y="969184"/>
                </a:cubicBezTo>
                <a:cubicBezTo>
                  <a:pt x="1047851" y="964638"/>
                  <a:pt x="1050882" y="959333"/>
                  <a:pt x="1049367" y="948725"/>
                </a:cubicBezTo>
                <a:cubicBezTo>
                  <a:pt x="1048230" y="941147"/>
                  <a:pt x="1054292" y="930538"/>
                  <a:pt x="1060354" y="924097"/>
                </a:cubicBezTo>
                <a:cubicBezTo>
                  <a:pt x="1066417" y="917277"/>
                  <a:pt x="1075889" y="913489"/>
                  <a:pt x="1084603" y="908184"/>
                </a:cubicBezTo>
                <a:cubicBezTo>
                  <a:pt x="1090665" y="935085"/>
                  <a:pt x="1081193" y="952135"/>
                  <a:pt x="1058460" y="959712"/>
                </a:cubicBezTo>
                <a:cubicBezTo>
                  <a:pt x="1056566" y="960470"/>
                  <a:pt x="1054292" y="961986"/>
                  <a:pt x="1053156" y="963501"/>
                </a:cubicBezTo>
                <a:cubicBezTo>
                  <a:pt x="1032696" y="992296"/>
                  <a:pt x="1012236" y="1021092"/>
                  <a:pt x="993292" y="1052160"/>
                </a:cubicBezTo>
                <a:cubicBezTo>
                  <a:pt x="1002385" y="1045719"/>
                  <a:pt x="1012615" y="1040415"/>
                  <a:pt x="1020572" y="1032837"/>
                </a:cubicBezTo>
                <a:cubicBezTo>
                  <a:pt x="1027770" y="1026396"/>
                  <a:pt x="1033075" y="1022986"/>
                  <a:pt x="1043684" y="1024880"/>
                </a:cubicBezTo>
                <a:cubicBezTo>
                  <a:pt x="1062249" y="1027911"/>
                  <a:pt x="1077404" y="1035489"/>
                  <a:pt x="1091044" y="1047992"/>
                </a:cubicBezTo>
                <a:cubicBezTo>
                  <a:pt x="1065280" y="1071483"/>
                  <a:pt x="1032696" y="1071862"/>
                  <a:pt x="1015646" y="1049508"/>
                </a:cubicBezTo>
                <a:cubicBezTo>
                  <a:pt x="1003901" y="1056328"/>
                  <a:pt x="994429" y="1082471"/>
                  <a:pt x="1000112" y="1093837"/>
                </a:cubicBezTo>
                <a:cubicBezTo>
                  <a:pt x="1001249" y="1096110"/>
                  <a:pt x="1006932" y="1098384"/>
                  <a:pt x="1009584" y="1097626"/>
                </a:cubicBezTo>
                <a:cubicBezTo>
                  <a:pt x="1053535" y="1086638"/>
                  <a:pt x="1097864" y="1075272"/>
                  <a:pt x="1141814" y="1063526"/>
                </a:cubicBezTo>
                <a:cubicBezTo>
                  <a:pt x="1152044" y="1060874"/>
                  <a:pt x="1159622" y="1056707"/>
                  <a:pt x="1155833" y="1042309"/>
                </a:cubicBezTo>
                <a:cubicBezTo>
                  <a:pt x="1152423" y="1029427"/>
                  <a:pt x="1161516" y="1020334"/>
                  <a:pt x="1174020" y="1011619"/>
                </a:cubicBezTo>
                <a:cubicBezTo>
                  <a:pt x="1175535" y="1023365"/>
                  <a:pt x="1176672" y="1032837"/>
                  <a:pt x="1177808" y="1043067"/>
                </a:cubicBezTo>
                <a:cubicBezTo>
                  <a:pt x="1183871" y="1044961"/>
                  <a:pt x="1190312" y="1046477"/>
                  <a:pt x="1199405" y="1049129"/>
                </a:cubicBezTo>
                <a:cubicBezTo>
                  <a:pt x="1192964" y="1055570"/>
                  <a:pt x="1187659" y="1060117"/>
                  <a:pt x="1179703" y="1067694"/>
                </a:cubicBezTo>
                <a:cubicBezTo>
                  <a:pt x="1190312" y="1066936"/>
                  <a:pt x="1197889" y="1067694"/>
                  <a:pt x="1204330" y="1065800"/>
                </a:cubicBezTo>
                <a:cubicBezTo>
                  <a:pt x="1239566" y="1054812"/>
                  <a:pt x="1271014" y="1037383"/>
                  <a:pt x="1299051" y="1013135"/>
                </a:cubicBezTo>
                <a:cubicBezTo>
                  <a:pt x="1308902" y="1004799"/>
                  <a:pt x="1312312" y="993812"/>
                  <a:pt x="1310418" y="980930"/>
                </a:cubicBezTo>
                <a:cubicBezTo>
                  <a:pt x="1286927" y="989265"/>
                  <a:pt x="1264194" y="979414"/>
                  <a:pt x="1246386" y="953650"/>
                </a:cubicBezTo>
                <a:cubicBezTo>
                  <a:pt x="1261163" y="943799"/>
                  <a:pt x="1279728" y="940768"/>
                  <a:pt x="1307008" y="943420"/>
                </a:cubicBezTo>
                <a:cubicBezTo>
                  <a:pt x="1303977" y="931675"/>
                  <a:pt x="1301325" y="920308"/>
                  <a:pt x="1297915" y="906669"/>
                </a:cubicBezTo>
                <a:cubicBezTo>
                  <a:pt x="1283138" y="926749"/>
                  <a:pt x="1266088" y="923718"/>
                  <a:pt x="1249038" y="915762"/>
                </a:cubicBezTo>
                <a:cubicBezTo>
                  <a:pt x="1230852" y="907805"/>
                  <a:pt x="1216833" y="894923"/>
                  <a:pt x="1202815" y="875600"/>
                </a:cubicBezTo>
                <a:cubicBezTo>
                  <a:pt x="1228200" y="870296"/>
                  <a:pt x="1250933" y="865749"/>
                  <a:pt x="1274424" y="860824"/>
                </a:cubicBezTo>
                <a:cubicBezTo>
                  <a:pt x="1270256" y="853625"/>
                  <a:pt x="1268362" y="843395"/>
                  <a:pt x="1255101" y="840364"/>
                </a:cubicBezTo>
                <a:cubicBezTo>
                  <a:pt x="1242976" y="837712"/>
                  <a:pt x="1239945" y="826345"/>
                  <a:pt x="1238809" y="815358"/>
                </a:cubicBezTo>
                <a:cubicBezTo>
                  <a:pt x="1238430" y="809674"/>
                  <a:pt x="1238809" y="803612"/>
                  <a:pt x="1238809" y="797550"/>
                </a:cubicBezTo>
                <a:cubicBezTo>
                  <a:pt x="1258889" y="800960"/>
                  <a:pt x="1270635" y="814979"/>
                  <a:pt x="1269498" y="832786"/>
                </a:cubicBezTo>
                <a:cubicBezTo>
                  <a:pt x="1269119" y="836196"/>
                  <a:pt x="1270256" y="839985"/>
                  <a:pt x="1272150" y="842637"/>
                </a:cubicBezTo>
                <a:cubicBezTo>
                  <a:pt x="1280107" y="853246"/>
                  <a:pt x="1288442" y="863097"/>
                  <a:pt x="1296399" y="872948"/>
                </a:cubicBezTo>
                <a:cubicBezTo>
                  <a:pt x="1298293" y="875221"/>
                  <a:pt x="1300567" y="877495"/>
                  <a:pt x="1306250" y="879768"/>
                </a:cubicBezTo>
                <a:cubicBezTo>
                  <a:pt x="1305871" y="875979"/>
                  <a:pt x="1306629" y="870675"/>
                  <a:pt x="1304734" y="869159"/>
                </a:cubicBezTo>
                <a:cubicBezTo>
                  <a:pt x="1291095" y="858929"/>
                  <a:pt x="1293747" y="845668"/>
                  <a:pt x="1296399" y="828997"/>
                </a:cubicBezTo>
                <a:cubicBezTo>
                  <a:pt x="1304356" y="835817"/>
                  <a:pt x="1310797" y="841122"/>
                  <a:pt x="1318374" y="847184"/>
                </a:cubicBezTo>
                <a:cubicBezTo>
                  <a:pt x="1322542" y="833165"/>
                  <a:pt x="1333151" y="821799"/>
                  <a:pt x="1327846" y="804749"/>
                </a:cubicBezTo>
                <a:cubicBezTo>
                  <a:pt x="1325952" y="798687"/>
                  <a:pt x="1330498" y="787320"/>
                  <a:pt x="1335803" y="782774"/>
                </a:cubicBezTo>
                <a:cubicBezTo>
                  <a:pt x="1347548" y="772544"/>
                  <a:pt x="1361567" y="764966"/>
                  <a:pt x="1376343" y="755115"/>
                </a:cubicBezTo>
                <a:cubicBezTo>
                  <a:pt x="1380511" y="793761"/>
                  <a:pt x="1364219" y="818768"/>
                  <a:pt x="1336182" y="819904"/>
                </a:cubicBezTo>
                <a:cubicBezTo>
                  <a:pt x="1334287" y="824451"/>
                  <a:pt x="1332772" y="829755"/>
                  <a:pt x="1330877" y="834681"/>
                </a:cubicBezTo>
                <a:cubicBezTo>
                  <a:pt x="1341107" y="835060"/>
                  <a:pt x="1350958" y="835817"/>
                  <a:pt x="1361567" y="836196"/>
                </a:cubicBezTo>
                <a:cubicBezTo>
                  <a:pt x="1351337" y="854762"/>
                  <a:pt x="1341486" y="860066"/>
                  <a:pt x="1324058" y="855898"/>
                </a:cubicBezTo>
                <a:cubicBezTo>
                  <a:pt x="1320648" y="873706"/>
                  <a:pt x="1306629" y="889240"/>
                  <a:pt x="1313070" y="911215"/>
                </a:cubicBezTo>
                <a:cubicBezTo>
                  <a:pt x="1330498" y="894544"/>
                  <a:pt x="1350200" y="888103"/>
                  <a:pt x="1372176" y="888482"/>
                </a:cubicBezTo>
                <a:cubicBezTo>
                  <a:pt x="1370281" y="920687"/>
                  <a:pt x="1346791" y="944936"/>
                  <a:pt x="1318374" y="943799"/>
                </a:cubicBezTo>
                <a:cubicBezTo>
                  <a:pt x="1319890" y="960091"/>
                  <a:pt x="1321026" y="976383"/>
                  <a:pt x="1322542" y="993054"/>
                </a:cubicBezTo>
                <a:cubicBezTo>
                  <a:pt x="1324815" y="992675"/>
                  <a:pt x="1326331" y="993054"/>
                  <a:pt x="1327089" y="992296"/>
                </a:cubicBezTo>
                <a:cubicBezTo>
                  <a:pt x="1394151" y="940768"/>
                  <a:pt x="1452878" y="881662"/>
                  <a:pt x="1490009" y="803991"/>
                </a:cubicBezTo>
                <a:cubicBezTo>
                  <a:pt x="1492282" y="799445"/>
                  <a:pt x="1492661" y="792246"/>
                  <a:pt x="1490766" y="787699"/>
                </a:cubicBezTo>
                <a:cubicBezTo>
                  <a:pt x="1475232" y="750947"/>
                  <a:pt x="1458561" y="714196"/>
                  <a:pt x="1442269" y="677823"/>
                </a:cubicBezTo>
                <a:cubicBezTo>
                  <a:pt x="1440375" y="673276"/>
                  <a:pt x="1436965" y="669866"/>
                  <a:pt x="1433934" y="665320"/>
                </a:cubicBezTo>
                <a:cubicBezTo>
                  <a:pt x="1429387" y="672897"/>
                  <a:pt x="1426735" y="679717"/>
                  <a:pt x="1421809" y="684643"/>
                </a:cubicBezTo>
                <a:cubicBezTo>
                  <a:pt x="1416884" y="689568"/>
                  <a:pt x="1410064" y="692599"/>
                  <a:pt x="1404002" y="696388"/>
                </a:cubicBezTo>
                <a:cubicBezTo>
                  <a:pt x="1402865" y="696009"/>
                  <a:pt x="1402108" y="695252"/>
                  <a:pt x="1400971" y="694494"/>
                </a:cubicBezTo>
                <a:cubicBezTo>
                  <a:pt x="1402486" y="685401"/>
                  <a:pt x="1404381" y="676307"/>
                  <a:pt x="1405896" y="666835"/>
                </a:cubicBezTo>
                <a:cubicBezTo>
                  <a:pt x="1396045" y="663804"/>
                  <a:pt x="1396045" y="664183"/>
                  <a:pt x="1391499" y="672140"/>
                </a:cubicBezTo>
                <a:cubicBezTo>
                  <a:pt x="1381648" y="689568"/>
                  <a:pt x="1364977" y="692978"/>
                  <a:pt x="1343759" y="695252"/>
                </a:cubicBezTo>
                <a:cubicBezTo>
                  <a:pt x="1349822" y="681991"/>
                  <a:pt x="1355126" y="671003"/>
                  <a:pt x="1360430" y="658879"/>
                </a:cubicBezTo>
                <a:cubicBezTo>
                  <a:pt x="1347548" y="652438"/>
                  <a:pt x="1333909" y="645239"/>
                  <a:pt x="1319890" y="638419"/>
                </a:cubicBezTo>
                <a:cubicBezTo>
                  <a:pt x="1299809" y="649786"/>
                  <a:pt x="1288064" y="647133"/>
                  <a:pt x="1275182" y="627431"/>
                </a:cubicBezTo>
                <a:cubicBezTo>
                  <a:pt x="1263436" y="609624"/>
                  <a:pt x="1259268" y="589543"/>
                  <a:pt x="1258889" y="566431"/>
                </a:cubicBezTo>
                <a:cubicBezTo>
                  <a:pt x="1284654" y="572114"/>
                  <a:pt x="1308902" y="578555"/>
                  <a:pt x="1324436" y="599394"/>
                </a:cubicBezTo>
                <a:cubicBezTo>
                  <a:pt x="1330120" y="606593"/>
                  <a:pt x="1328225" y="619096"/>
                  <a:pt x="1329741" y="629326"/>
                </a:cubicBezTo>
                <a:cubicBezTo>
                  <a:pt x="1328225" y="629705"/>
                  <a:pt x="1326331" y="630462"/>
                  <a:pt x="1324815" y="631220"/>
                </a:cubicBezTo>
                <a:cubicBezTo>
                  <a:pt x="1329741" y="633872"/>
                  <a:pt x="1334666" y="636903"/>
                  <a:pt x="1341107" y="640313"/>
                </a:cubicBezTo>
                <a:cubicBezTo>
                  <a:pt x="1342244" y="631220"/>
                  <a:pt x="1343002" y="623643"/>
                  <a:pt x="1343759" y="615686"/>
                </a:cubicBezTo>
                <a:cubicBezTo>
                  <a:pt x="1344896" y="615307"/>
                  <a:pt x="1346412" y="614549"/>
                  <a:pt x="1347927" y="613792"/>
                </a:cubicBezTo>
                <a:cubicBezTo>
                  <a:pt x="1355505" y="623643"/>
                  <a:pt x="1362704" y="633872"/>
                  <a:pt x="1370281" y="643723"/>
                </a:cubicBezTo>
                <a:cubicBezTo>
                  <a:pt x="1369145" y="644860"/>
                  <a:pt x="1368387" y="645997"/>
                  <a:pt x="1367250" y="647133"/>
                </a:cubicBezTo>
                <a:cubicBezTo>
                  <a:pt x="1372934" y="647512"/>
                  <a:pt x="1378996" y="647891"/>
                  <a:pt x="1385437" y="648649"/>
                </a:cubicBezTo>
                <a:cubicBezTo>
                  <a:pt x="1383163" y="638419"/>
                  <a:pt x="1381269" y="629326"/>
                  <a:pt x="1378996" y="617959"/>
                </a:cubicBezTo>
                <a:cubicBezTo>
                  <a:pt x="1397182" y="624021"/>
                  <a:pt x="1413095" y="628568"/>
                  <a:pt x="1417263" y="649407"/>
                </a:cubicBezTo>
                <a:cubicBezTo>
                  <a:pt x="1421052" y="649028"/>
                  <a:pt x="1425219" y="649028"/>
                  <a:pt x="1431282" y="648649"/>
                </a:cubicBezTo>
                <a:cubicBezTo>
                  <a:pt x="1425977" y="631978"/>
                  <a:pt x="1420673" y="616444"/>
                  <a:pt x="1415747" y="600909"/>
                </a:cubicBezTo>
                <a:cubicBezTo>
                  <a:pt x="1389604" y="614170"/>
                  <a:pt x="1367250" y="607729"/>
                  <a:pt x="1346791" y="581208"/>
                </a:cubicBezTo>
                <a:cubicBezTo>
                  <a:pt x="1363461" y="577040"/>
                  <a:pt x="1378996" y="572872"/>
                  <a:pt x="1396045" y="568326"/>
                </a:cubicBezTo>
                <a:cubicBezTo>
                  <a:pt x="1392636" y="564158"/>
                  <a:pt x="1388847" y="559611"/>
                  <a:pt x="1384679" y="554686"/>
                </a:cubicBezTo>
                <a:cubicBezTo>
                  <a:pt x="1357778" y="584996"/>
                  <a:pt x="1317238" y="569462"/>
                  <a:pt x="1288442" y="535742"/>
                </a:cubicBezTo>
                <a:cubicBezTo>
                  <a:pt x="1297157" y="532332"/>
                  <a:pt x="1305492" y="528543"/>
                  <a:pt x="1313828" y="525891"/>
                </a:cubicBezTo>
                <a:cubicBezTo>
                  <a:pt x="1321784" y="523238"/>
                  <a:pt x="1330498" y="521344"/>
                  <a:pt x="1341486" y="518692"/>
                </a:cubicBezTo>
                <a:cubicBezTo>
                  <a:pt x="1329362" y="512251"/>
                  <a:pt x="1321405" y="502779"/>
                  <a:pt x="1305871" y="508083"/>
                </a:cubicBezTo>
                <a:cubicBezTo>
                  <a:pt x="1299809" y="510356"/>
                  <a:pt x="1287685" y="505810"/>
                  <a:pt x="1283138" y="500126"/>
                </a:cubicBezTo>
                <a:cubicBezTo>
                  <a:pt x="1273287" y="488002"/>
                  <a:pt x="1266846" y="473226"/>
                  <a:pt x="1261163" y="457691"/>
                </a:cubicBezTo>
                <a:cubicBezTo>
                  <a:pt x="1283896" y="458449"/>
                  <a:pt x="1303977" y="462238"/>
                  <a:pt x="1316859" y="478909"/>
                </a:cubicBezTo>
                <a:cubicBezTo>
                  <a:pt x="1321784" y="458828"/>
                  <a:pt x="1326710" y="438368"/>
                  <a:pt x="1332393" y="414499"/>
                </a:cubicBezTo>
                <a:cubicBezTo>
                  <a:pt x="1352853" y="433443"/>
                  <a:pt x="1367250" y="450493"/>
                  <a:pt x="1373312" y="472847"/>
                </a:cubicBezTo>
                <a:cubicBezTo>
                  <a:pt x="1378238" y="491033"/>
                  <a:pt x="1369524" y="503915"/>
                  <a:pt x="1354368" y="514145"/>
                </a:cubicBezTo>
                <a:cubicBezTo>
                  <a:pt x="1365356" y="522102"/>
                  <a:pt x="1375586" y="529679"/>
                  <a:pt x="1385437" y="537257"/>
                </a:cubicBezTo>
                <a:cubicBezTo>
                  <a:pt x="1392257" y="521344"/>
                  <a:pt x="1399076" y="505810"/>
                  <a:pt x="1406654" y="489139"/>
                </a:cubicBezTo>
                <a:cubicBezTo>
                  <a:pt x="1434313" y="522102"/>
                  <a:pt x="1436965" y="549002"/>
                  <a:pt x="1415369" y="568704"/>
                </a:cubicBezTo>
                <a:cubicBezTo>
                  <a:pt x="1418400" y="574767"/>
                  <a:pt x="1421431" y="581208"/>
                  <a:pt x="1424841" y="587649"/>
                </a:cubicBezTo>
                <a:cubicBezTo>
                  <a:pt x="1435828" y="575524"/>
                  <a:pt x="1446437" y="563779"/>
                  <a:pt x="1457803" y="550897"/>
                </a:cubicBezTo>
                <a:cubicBezTo>
                  <a:pt x="1475232" y="588027"/>
                  <a:pt x="1469549" y="615307"/>
                  <a:pt x="1439996" y="630841"/>
                </a:cubicBezTo>
                <a:cubicBezTo>
                  <a:pt x="1461213" y="677823"/>
                  <a:pt x="1482810" y="724426"/>
                  <a:pt x="1504027" y="771407"/>
                </a:cubicBezTo>
                <a:cubicBezTo>
                  <a:pt x="1532444" y="695252"/>
                  <a:pt x="1538885" y="625537"/>
                  <a:pt x="1528276" y="551655"/>
                </a:cubicBezTo>
                <a:cubicBezTo>
                  <a:pt x="1488872" y="560369"/>
                  <a:pt x="1456667" y="538015"/>
                  <a:pt x="1445300" y="492549"/>
                </a:cubicBezTo>
                <a:cubicBezTo>
                  <a:pt x="1475990" y="491791"/>
                  <a:pt x="1506301" y="490275"/>
                  <a:pt x="1531307" y="514903"/>
                </a:cubicBezTo>
                <a:cubicBezTo>
                  <a:pt x="1532065" y="509977"/>
                  <a:pt x="1532822" y="506189"/>
                  <a:pt x="1533580" y="502400"/>
                </a:cubicBezTo>
                <a:cubicBezTo>
                  <a:pt x="1502133" y="496716"/>
                  <a:pt x="1487735" y="473605"/>
                  <a:pt x="1493418" y="437990"/>
                </a:cubicBezTo>
                <a:cubicBezTo>
                  <a:pt x="1497965" y="439505"/>
                  <a:pt x="1502512" y="441021"/>
                  <a:pt x="1509332" y="442915"/>
                </a:cubicBezTo>
                <a:cubicBezTo>
                  <a:pt x="1486599" y="420940"/>
                  <a:pt x="1482431" y="394418"/>
                  <a:pt x="1482431" y="364486"/>
                </a:cubicBezTo>
                <a:cubicBezTo>
                  <a:pt x="1508574" y="373200"/>
                  <a:pt x="1531686" y="383051"/>
                  <a:pt x="1548736" y="408437"/>
                </a:cubicBezTo>
                <a:cubicBezTo>
                  <a:pt x="1552903" y="399722"/>
                  <a:pt x="1556313" y="392523"/>
                  <a:pt x="1559723" y="384567"/>
                </a:cubicBezTo>
                <a:cubicBezTo>
                  <a:pt x="1527518" y="379263"/>
                  <a:pt x="1516909" y="367896"/>
                  <a:pt x="1519183" y="336828"/>
                </a:cubicBezTo>
                <a:cubicBezTo>
                  <a:pt x="1520698" y="315989"/>
                  <a:pt x="1526003" y="295529"/>
                  <a:pt x="1529412" y="273933"/>
                </a:cubicBezTo>
                <a:cubicBezTo>
                  <a:pt x="1568816" y="291740"/>
                  <a:pt x="1594202" y="340616"/>
                  <a:pt x="1581698" y="374337"/>
                </a:cubicBezTo>
                <a:cubicBezTo>
                  <a:pt x="1590792" y="370927"/>
                  <a:pt x="1598748" y="367517"/>
                  <a:pt x="1607084" y="364107"/>
                </a:cubicBezTo>
                <a:cubicBezTo>
                  <a:pt x="1616177" y="412983"/>
                  <a:pt x="1594959" y="446325"/>
                  <a:pt x="1551767" y="449356"/>
                </a:cubicBezTo>
                <a:cubicBezTo>
                  <a:pt x="1544947" y="495580"/>
                  <a:pt x="1536611" y="542183"/>
                  <a:pt x="1540400" y="589543"/>
                </a:cubicBezTo>
                <a:cubicBezTo>
                  <a:pt x="1541537" y="590680"/>
                  <a:pt x="1543052" y="591437"/>
                  <a:pt x="1544189" y="592195"/>
                </a:cubicBezTo>
                <a:cubicBezTo>
                  <a:pt x="1553661" y="583481"/>
                  <a:pt x="1563133" y="575145"/>
                  <a:pt x="1572984" y="566431"/>
                </a:cubicBezTo>
                <a:cubicBezTo>
                  <a:pt x="1546083" y="545971"/>
                  <a:pt x="1543431" y="518692"/>
                  <a:pt x="1566164" y="481561"/>
                </a:cubicBezTo>
                <a:cubicBezTo>
                  <a:pt x="1576773" y="497095"/>
                  <a:pt x="1586624" y="511493"/>
                  <a:pt x="1596475" y="525512"/>
                </a:cubicBezTo>
                <a:cubicBezTo>
                  <a:pt x="1602537" y="520207"/>
                  <a:pt x="1609736" y="513387"/>
                  <a:pt x="1618450" y="505810"/>
                </a:cubicBezTo>
                <a:cubicBezTo>
                  <a:pt x="1605189" y="497095"/>
                  <a:pt x="1600643" y="483077"/>
                  <a:pt x="1602916" y="467164"/>
                </a:cubicBezTo>
                <a:cubicBezTo>
                  <a:pt x="1606326" y="444431"/>
                  <a:pt x="1619208" y="427002"/>
                  <a:pt x="1636637" y="408437"/>
                </a:cubicBezTo>
                <a:cubicBezTo>
                  <a:pt x="1643456" y="426244"/>
                  <a:pt x="1649140" y="442157"/>
                  <a:pt x="1654444" y="457313"/>
                </a:cubicBezTo>
                <a:cubicBezTo>
                  <a:pt x="1666568" y="452008"/>
                  <a:pt x="1679450" y="446325"/>
                  <a:pt x="1694985" y="439884"/>
                </a:cubicBezTo>
                <a:cubicBezTo>
                  <a:pt x="1693090" y="461101"/>
                  <a:pt x="1689301" y="478151"/>
                  <a:pt x="1677177" y="491412"/>
                </a:cubicBezTo>
                <a:cubicBezTo>
                  <a:pt x="1673009" y="496338"/>
                  <a:pt x="1665053" y="498232"/>
                  <a:pt x="1658233" y="500505"/>
                </a:cubicBezTo>
                <a:cubicBezTo>
                  <a:pt x="1652171" y="502779"/>
                  <a:pt x="1645730" y="503536"/>
                  <a:pt x="1640047" y="507325"/>
                </a:cubicBezTo>
                <a:cubicBezTo>
                  <a:pt x="1658233" y="512251"/>
                  <a:pt x="1676040" y="517555"/>
                  <a:pt x="1695364" y="522859"/>
                </a:cubicBezTo>
                <a:cubicBezTo>
                  <a:pt x="1661643" y="560369"/>
                  <a:pt x="1619966" y="576282"/>
                  <a:pt x="1598748" y="546350"/>
                </a:cubicBezTo>
                <a:cubicBezTo>
                  <a:pt x="1593065" y="553928"/>
                  <a:pt x="1587761" y="561127"/>
                  <a:pt x="1582456" y="567947"/>
                </a:cubicBezTo>
                <a:cubicBezTo>
                  <a:pt x="1593444" y="573630"/>
                  <a:pt x="1604053" y="579313"/>
                  <a:pt x="1618071" y="586512"/>
                </a:cubicBezTo>
                <a:cubicBezTo>
                  <a:pt x="1597611" y="596363"/>
                  <a:pt x="1581698" y="605835"/>
                  <a:pt x="1564270" y="592574"/>
                </a:cubicBezTo>
                <a:cubicBezTo>
                  <a:pt x="1532444" y="608108"/>
                  <a:pt x="1547599" y="635388"/>
                  <a:pt x="1546841" y="660394"/>
                </a:cubicBezTo>
                <a:cubicBezTo>
                  <a:pt x="1551009" y="658879"/>
                  <a:pt x="1554419" y="657742"/>
                  <a:pt x="1557450" y="656227"/>
                </a:cubicBezTo>
                <a:cubicBezTo>
                  <a:pt x="1581698" y="644102"/>
                  <a:pt x="1605568" y="631220"/>
                  <a:pt x="1630574" y="620233"/>
                </a:cubicBezTo>
                <a:cubicBezTo>
                  <a:pt x="1660127" y="607351"/>
                  <a:pt x="1679829" y="585375"/>
                  <a:pt x="1694227" y="557717"/>
                </a:cubicBezTo>
                <a:cubicBezTo>
                  <a:pt x="1712034" y="523617"/>
                  <a:pt x="1729084" y="489518"/>
                  <a:pt x="1746134" y="455418"/>
                </a:cubicBezTo>
                <a:cubicBezTo>
                  <a:pt x="1747649" y="452387"/>
                  <a:pt x="1749165" y="448598"/>
                  <a:pt x="1748786" y="445188"/>
                </a:cubicBezTo>
                <a:cubicBezTo>
                  <a:pt x="1747271" y="432306"/>
                  <a:pt x="1744997" y="419803"/>
                  <a:pt x="1743103" y="407300"/>
                </a:cubicBezTo>
                <a:cubicBezTo>
                  <a:pt x="1716960" y="409573"/>
                  <a:pt x="1699910" y="397449"/>
                  <a:pt x="1690817" y="367517"/>
                </a:cubicBezTo>
                <a:cubicBezTo>
                  <a:pt x="1707488" y="370169"/>
                  <a:pt x="1722643" y="372443"/>
                  <a:pt x="1738556" y="374716"/>
                </a:cubicBezTo>
                <a:cubicBezTo>
                  <a:pt x="1737798" y="370548"/>
                  <a:pt x="1737041" y="365623"/>
                  <a:pt x="1736662" y="361834"/>
                </a:cubicBezTo>
                <a:cubicBezTo>
                  <a:pt x="1728326" y="363349"/>
                  <a:pt x="1720370" y="366381"/>
                  <a:pt x="1713171" y="364865"/>
                </a:cubicBezTo>
                <a:cubicBezTo>
                  <a:pt x="1705593" y="363349"/>
                  <a:pt x="1697258" y="358424"/>
                  <a:pt x="1692332" y="352741"/>
                </a:cubicBezTo>
                <a:cubicBezTo>
                  <a:pt x="1675662" y="333797"/>
                  <a:pt x="1673009" y="310306"/>
                  <a:pt x="1673388" y="281132"/>
                </a:cubicBezTo>
                <a:cubicBezTo>
                  <a:pt x="1694606" y="293635"/>
                  <a:pt x="1712413" y="304244"/>
                  <a:pt x="1732494" y="315989"/>
                </a:cubicBezTo>
                <a:cubicBezTo>
                  <a:pt x="1728326" y="309548"/>
                  <a:pt x="1725674" y="303486"/>
                  <a:pt x="1721885" y="298560"/>
                </a:cubicBezTo>
                <a:cubicBezTo>
                  <a:pt x="1712413" y="286436"/>
                  <a:pt x="1706351" y="270523"/>
                  <a:pt x="1687028" y="269007"/>
                </a:cubicBezTo>
                <a:cubicBezTo>
                  <a:pt x="1683239" y="269007"/>
                  <a:pt x="1678693" y="263324"/>
                  <a:pt x="1676419" y="259156"/>
                </a:cubicBezTo>
                <a:cubicBezTo>
                  <a:pt x="1666947" y="241728"/>
                  <a:pt x="1668084" y="223541"/>
                  <a:pt x="1672252" y="204218"/>
                </a:cubicBezTo>
                <a:cubicBezTo>
                  <a:pt x="1707109" y="222026"/>
                  <a:pt x="1718097" y="243622"/>
                  <a:pt x="1707109" y="268629"/>
                </a:cubicBezTo>
                <a:cubicBezTo>
                  <a:pt x="1714308" y="275448"/>
                  <a:pt x="1721507" y="281889"/>
                  <a:pt x="1729084" y="288709"/>
                </a:cubicBezTo>
                <a:cubicBezTo>
                  <a:pt x="1730600" y="270902"/>
                  <a:pt x="1732115" y="252715"/>
                  <a:pt x="1733252" y="234529"/>
                </a:cubicBezTo>
                <a:cubicBezTo>
                  <a:pt x="1733631" y="232635"/>
                  <a:pt x="1732494" y="229982"/>
                  <a:pt x="1730979" y="228467"/>
                </a:cubicBezTo>
                <a:cubicBezTo>
                  <a:pt x="1720749" y="216721"/>
                  <a:pt x="1723022" y="203839"/>
                  <a:pt x="1730600" y="192852"/>
                </a:cubicBezTo>
                <a:cubicBezTo>
                  <a:pt x="1738177" y="181485"/>
                  <a:pt x="1748786" y="171634"/>
                  <a:pt x="1757879" y="161404"/>
                </a:cubicBezTo>
                <a:cubicBezTo>
                  <a:pt x="1759774" y="162162"/>
                  <a:pt x="1762047" y="162920"/>
                  <a:pt x="1763942" y="163678"/>
                </a:cubicBezTo>
                <a:cubicBezTo>
                  <a:pt x="1763942" y="179591"/>
                  <a:pt x="1765836" y="195883"/>
                  <a:pt x="1763184" y="211038"/>
                </a:cubicBezTo>
                <a:cubicBezTo>
                  <a:pt x="1761668" y="218237"/>
                  <a:pt x="1752196" y="224299"/>
                  <a:pt x="1746134" y="230740"/>
                </a:cubicBezTo>
                <a:cubicBezTo>
                  <a:pt x="1743103" y="233771"/>
                  <a:pt x="1740072" y="236423"/>
                  <a:pt x="1735904" y="240212"/>
                </a:cubicBezTo>
                <a:cubicBezTo>
                  <a:pt x="1752954" y="238318"/>
                  <a:pt x="1766973" y="236423"/>
                  <a:pt x="1782507" y="234529"/>
                </a:cubicBezTo>
                <a:cubicBezTo>
                  <a:pt x="1772277" y="260293"/>
                  <a:pt x="1756743" y="270144"/>
                  <a:pt x="1736662" y="265219"/>
                </a:cubicBezTo>
                <a:cubicBezTo>
                  <a:pt x="1736662" y="275070"/>
                  <a:pt x="1736662" y="284921"/>
                  <a:pt x="1736662" y="294014"/>
                </a:cubicBezTo>
                <a:cubicBezTo>
                  <a:pt x="1748028" y="286815"/>
                  <a:pt x="1758637" y="278101"/>
                  <a:pt x="1770761" y="273175"/>
                </a:cubicBezTo>
                <a:cubicBezTo>
                  <a:pt x="1782507" y="268250"/>
                  <a:pt x="1796147" y="267113"/>
                  <a:pt x="1810923" y="263703"/>
                </a:cubicBezTo>
                <a:cubicBezTo>
                  <a:pt x="1809408" y="270523"/>
                  <a:pt x="1809408" y="274691"/>
                  <a:pt x="1807513" y="277343"/>
                </a:cubicBezTo>
                <a:cubicBezTo>
                  <a:pt x="1792737" y="299318"/>
                  <a:pt x="1796147" y="319778"/>
                  <a:pt x="1812060" y="340238"/>
                </a:cubicBezTo>
                <a:cubicBezTo>
                  <a:pt x="1817743" y="330765"/>
                  <a:pt x="1828352" y="324703"/>
                  <a:pt x="1826457" y="309548"/>
                </a:cubicBezTo>
                <a:cubicBezTo>
                  <a:pt x="1825321" y="302728"/>
                  <a:pt x="1831762" y="292119"/>
                  <a:pt x="1837824" y="287573"/>
                </a:cubicBezTo>
                <a:cubicBezTo>
                  <a:pt x="1849569" y="278858"/>
                  <a:pt x="1863588" y="272796"/>
                  <a:pt x="1876470" y="265597"/>
                </a:cubicBezTo>
                <a:cubicBezTo>
                  <a:pt x="1878364" y="267113"/>
                  <a:pt x="1879880" y="268629"/>
                  <a:pt x="1881774" y="270144"/>
                </a:cubicBezTo>
                <a:cubicBezTo>
                  <a:pt x="1876470" y="284542"/>
                  <a:pt x="1871544" y="298939"/>
                  <a:pt x="1865861" y="312958"/>
                </a:cubicBezTo>
                <a:cubicBezTo>
                  <a:pt x="1859041" y="329629"/>
                  <a:pt x="1840097" y="323188"/>
                  <a:pt x="1828731" y="328871"/>
                </a:cubicBezTo>
                <a:cubicBezTo>
                  <a:pt x="1843128" y="334175"/>
                  <a:pt x="1856010" y="339480"/>
                  <a:pt x="1871166" y="345542"/>
                </a:cubicBezTo>
                <a:cubicBezTo>
                  <a:pt x="1845780" y="364107"/>
                  <a:pt x="1828352" y="364486"/>
                  <a:pt x="1812818" y="347436"/>
                </a:cubicBezTo>
                <a:cubicBezTo>
                  <a:pt x="1796525" y="380399"/>
                  <a:pt x="1780612" y="411847"/>
                  <a:pt x="1764699" y="443294"/>
                </a:cubicBezTo>
                <a:cubicBezTo>
                  <a:pt x="1773035" y="432685"/>
                  <a:pt x="1781749" y="421698"/>
                  <a:pt x="1790084" y="411089"/>
                </a:cubicBezTo>
                <a:cubicBezTo>
                  <a:pt x="1791600" y="411468"/>
                  <a:pt x="1793494" y="411847"/>
                  <a:pt x="1795010" y="412225"/>
                </a:cubicBezTo>
                <a:cubicBezTo>
                  <a:pt x="1798041" y="428896"/>
                  <a:pt x="1801072" y="445567"/>
                  <a:pt x="1804103" y="464132"/>
                </a:cubicBezTo>
                <a:cubicBezTo>
                  <a:pt x="1812060" y="455418"/>
                  <a:pt x="1820016" y="446704"/>
                  <a:pt x="1827973" y="437611"/>
                </a:cubicBezTo>
                <a:cubicBezTo>
                  <a:pt x="1829109" y="436474"/>
                  <a:pt x="1830246" y="433443"/>
                  <a:pt x="1829488" y="432685"/>
                </a:cubicBezTo>
                <a:cubicBezTo>
                  <a:pt x="1823426" y="423213"/>
                  <a:pt x="1823426" y="412983"/>
                  <a:pt x="1829867" y="404269"/>
                </a:cubicBezTo>
                <a:cubicBezTo>
                  <a:pt x="1837445" y="394039"/>
                  <a:pt x="1846917" y="385325"/>
                  <a:pt x="1856389" y="375095"/>
                </a:cubicBezTo>
                <a:cubicBezTo>
                  <a:pt x="1867756" y="403132"/>
                  <a:pt x="1862072" y="423213"/>
                  <a:pt x="1838582" y="439126"/>
                </a:cubicBezTo>
                <a:cubicBezTo>
                  <a:pt x="1846538" y="440263"/>
                  <a:pt x="1853358" y="441021"/>
                  <a:pt x="1860557" y="442157"/>
                </a:cubicBezTo>
                <a:cubicBezTo>
                  <a:pt x="1850706" y="467164"/>
                  <a:pt x="1833277" y="475878"/>
                  <a:pt x="1811681" y="467164"/>
                </a:cubicBezTo>
                <a:cubicBezTo>
                  <a:pt x="1804482" y="474741"/>
                  <a:pt x="1797283" y="482698"/>
                  <a:pt x="1788569" y="491791"/>
                </a:cubicBezTo>
                <a:cubicBezTo>
                  <a:pt x="1793116" y="493685"/>
                  <a:pt x="1796904" y="496716"/>
                  <a:pt x="1801072" y="497095"/>
                </a:cubicBezTo>
                <a:cubicBezTo>
                  <a:pt x="1825321" y="498611"/>
                  <a:pt x="1849190" y="495580"/>
                  <a:pt x="1868892" y="479667"/>
                </a:cubicBezTo>
                <a:cubicBezTo>
                  <a:pt x="1871923" y="477393"/>
                  <a:pt x="1874954" y="472468"/>
                  <a:pt x="1874197" y="469816"/>
                </a:cubicBezTo>
                <a:cubicBezTo>
                  <a:pt x="1870029" y="453524"/>
                  <a:pt x="1878743" y="442915"/>
                  <a:pt x="1890489" y="434958"/>
                </a:cubicBezTo>
                <a:cubicBezTo>
                  <a:pt x="1901097" y="428139"/>
                  <a:pt x="1913601" y="423971"/>
                  <a:pt x="1925725" y="422076"/>
                </a:cubicBezTo>
                <a:cubicBezTo>
                  <a:pt x="1925725" y="426623"/>
                  <a:pt x="1925725" y="431170"/>
                  <a:pt x="1925725" y="435716"/>
                </a:cubicBezTo>
                <a:cubicBezTo>
                  <a:pt x="1922694" y="445188"/>
                  <a:pt x="1920420" y="455039"/>
                  <a:pt x="1916253" y="464132"/>
                </a:cubicBezTo>
                <a:cubicBezTo>
                  <a:pt x="1910948" y="475878"/>
                  <a:pt x="1902992" y="483456"/>
                  <a:pt x="1888594" y="483456"/>
                </a:cubicBezTo>
                <a:cubicBezTo>
                  <a:pt x="1882911" y="483456"/>
                  <a:pt x="1877228" y="487623"/>
                  <a:pt x="1870029" y="490275"/>
                </a:cubicBezTo>
                <a:cubicBezTo>
                  <a:pt x="1880259" y="496716"/>
                  <a:pt x="1888215" y="502021"/>
                  <a:pt x="1900340" y="509599"/>
                </a:cubicBezTo>
                <a:cubicBezTo>
                  <a:pt x="1885942" y="513766"/>
                  <a:pt x="1876091" y="518692"/>
                  <a:pt x="1866240" y="519449"/>
                </a:cubicBezTo>
                <a:cubicBezTo>
                  <a:pt x="1859420" y="519828"/>
                  <a:pt x="1852600" y="514524"/>
                  <a:pt x="1845780" y="511493"/>
                </a:cubicBezTo>
                <a:cubicBezTo>
                  <a:pt x="1842749" y="509977"/>
                  <a:pt x="1840097" y="508083"/>
                  <a:pt x="1835172" y="505052"/>
                </a:cubicBezTo>
                <a:cubicBezTo>
                  <a:pt x="1844265" y="522859"/>
                  <a:pt x="1851842" y="537257"/>
                  <a:pt x="1859799" y="553170"/>
                </a:cubicBezTo>
                <a:cubicBezTo>
                  <a:pt x="1824563" y="556959"/>
                  <a:pt x="1801072" y="539909"/>
                  <a:pt x="1800693" y="513766"/>
                </a:cubicBezTo>
                <a:cubicBezTo>
                  <a:pt x="1784401" y="503157"/>
                  <a:pt x="1770004" y="504673"/>
                  <a:pt x="1754848" y="517555"/>
                </a:cubicBezTo>
                <a:cubicBezTo>
                  <a:pt x="1732115" y="536499"/>
                  <a:pt x="1710898" y="555822"/>
                  <a:pt x="1700668" y="585375"/>
                </a:cubicBezTo>
                <a:cubicBezTo>
                  <a:pt x="1691575" y="611518"/>
                  <a:pt x="1671873" y="627431"/>
                  <a:pt x="1646109" y="638419"/>
                </a:cubicBezTo>
                <a:cubicBezTo>
                  <a:pt x="1619208" y="649786"/>
                  <a:pt x="1593823" y="664562"/>
                  <a:pt x="1567680" y="678581"/>
                </a:cubicBezTo>
                <a:cubicBezTo>
                  <a:pt x="1554419" y="685779"/>
                  <a:pt x="1546462" y="696388"/>
                  <a:pt x="1545704" y="712680"/>
                </a:cubicBezTo>
                <a:cubicBezTo>
                  <a:pt x="1543431" y="769892"/>
                  <a:pt x="1516152" y="817252"/>
                  <a:pt x="1484704" y="862718"/>
                </a:cubicBezTo>
                <a:cubicBezTo>
                  <a:pt x="1480915" y="868401"/>
                  <a:pt x="1476748" y="874085"/>
                  <a:pt x="1472959" y="879768"/>
                </a:cubicBezTo>
                <a:cubicBezTo>
                  <a:pt x="1472580" y="880526"/>
                  <a:pt x="1472201" y="881662"/>
                  <a:pt x="1470685" y="886588"/>
                </a:cubicBezTo>
                <a:cubicBezTo>
                  <a:pt x="1485083" y="883557"/>
                  <a:pt x="1497586" y="882420"/>
                  <a:pt x="1508953" y="878252"/>
                </a:cubicBezTo>
                <a:cubicBezTo>
                  <a:pt x="1562754" y="859308"/>
                  <a:pt x="1612767" y="834681"/>
                  <a:pt x="1643078" y="781637"/>
                </a:cubicBezTo>
                <a:cubicBezTo>
                  <a:pt x="1629817" y="778227"/>
                  <a:pt x="1619208" y="770649"/>
                  <a:pt x="1614661" y="756252"/>
                </a:cubicBezTo>
                <a:cubicBezTo>
                  <a:pt x="1608220" y="736550"/>
                  <a:pt x="1610115" y="717227"/>
                  <a:pt x="1617313" y="696009"/>
                </a:cubicBezTo>
                <a:cubicBezTo>
                  <a:pt x="1638152" y="710786"/>
                  <a:pt x="1656717" y="725941"/>
                  <a:pt x="1664295" y="753600"/>
                </a:cubicBezTo>
                <a:cubicBezTo>
                  <a:pt x="1669599" y="745264"/>
                  <a:pt x="1673767" y="738065"/>
                  <a:pt x="1676419" y="733898"/>
                </a:cubicBezTo>
                <a:cubicBezTo>
                  <a:pt x="1666947" y="725183"/>
                  <a:pt x="1656717" y="718742"/>
                  <a:pt x="1651413" y="709649"/>
                </a:cubicBezTo>
                <a:cubicBezTo>
                  <a:pt x="1643078" y="694873"/>
                  <a:pt x="1645730" y="677823"/>
                  <a:pt x="1651792" y="656984"/>
                </a:cubicBezTo>
                <a:cubicBezTo>
                  <a:pt x="1666189" y="671382"/>
                  <a:pt x="1679071" y="684264"/>
                  <a:pt x="1692332" y="697525"/>
                </a:cubicBezTo>
                <a:cubicBezTo>
                  <a:pt x="1694606" y="687295"/>
                  <a:pt x="1696879" y="675928"/>
                  <a:pt x="1699152" y="664562"/>
                </a:cubicBezTo>
                <a:cubicBezTo>
                  <a:pt x="1699531" y="662289"/>
                  <a:pt x="1698773" y="658500"/>
                  <a:pt x="1697258" y="656984"/>
                </a:cubicBezTo>
                <a:cubicBezTo>
                  <a:pt x="1680966" y="642587"/>
                  <a:pt x="1686649" y="626674"/>
                  <a:pt x="1694227" y="611518"/>
                </a:cubicBezTo>
                <a:cubicBezTo>
                  <a:pt x="1698395" y="602804"/>
                  <a:pt x="1705215" y="595226"/>
                  <a:pt x="1712413" y="585375"/>
                </a:cubicBezTo>
                <a:cubicBezTo>
                  <a:pt x="1721885" y="602046"/>
                  <a:pt x="1728326" y="617580"/>
                  <a:pt x="1726053" y="634251"/>
                </a:cubicBezTo>
                <a:cubicBezTo>
                  <a:pt x="1724916" y="641450"/>
                  <a:pt x="1718854" y="648270"/>
                  <a:pt x="1714687" y="655090"/>
                </a:cubicBezTo>
                <a:cubicBezTo>
                  <a:pt x="1711656" y="660394"/>
                  <a:pt x="1707867" y="664941"/>
                  <a:pt x="1704078" y="670245"/>
                </a:cubicBezTo>
                <a:cubicBezTo>
                  <a:pt x="1720749" y="668730"/>
                  <a:pt x="1734767" y="665320"/>
                  <a:pt x="1748407" y="666835"/>
                </a:cubicBezTo>
                <a:cubicBezTo>
                  <a:pt x="1762426" y="667972"/>
                  <a:pt x="1775308" y="674413"/>
                  <a:pt x="1789706" y="678581"/>
                </a:cubicBezTo>
                <a:cubicBezTo>
                  <a:pt x="1763184" y="714954"/>
                  <a:pt x="1721885" y="726699"/>
                  <a:pt x="1696121" y="705103"/>
                </a:cubicBezTo>
                <a:cubicBezTo>
                  <a:pt x="1692711" y="713438"/>
                  <a:pt x="1688922" y="720637"/>
                  <a:pt x="1685513" y="728593"/>
                </a:cubicBezTo>
                <a:cubicBezTo>
                  <a:pt x="1693848" y="730488"/>
                  <a:pt x="1701047" y="731246"/>
                  <a:pt x="1707488" y="733898"/>
                </a:cubicBezTo>
                <a:cubicBezTo>
                  <a:pt x="1713929" y="736550"/>
                  <a:pt x="1719612" y="741096"/>
                  <a:pt x="1727948" y="746401"/>
                </a:cubicBezTo>
                <a:cubicBezTo>
                  <a:pt x="1708624" y="754736"/>
                  <a:pt x="1693090" y="765724"/>
                  <a:pt x="1674904" y="751326"/>
                </a:cubicBezTo>
                <a:cubicBezTo>
                  <a:pt x="1657475" y="779364"/>
                  <a:pt x="1640047" y="807022"/>
                  <a:pt x="1621102" y="837333"/>
                </a:cubicBezTo>
                <a:cubicBezTo>
                  <a:pt x="1637394" y="838091"/>
                  <a:pt x="1651792" y="838848"/>
                  <a:pt x="1663537" y="839606"/>
                </a:cubicBezTo>
                <a:cubicBezTo>
                  <a:pt x="1665053" y="825588"/>
                  <a:pt x="1664295" y="813463"/>
                  <a:pt x="1667705" y="802476"/>
                </a:cubicBezTo>
                <a:cubicBezTo>
                  <a:pt x="1672252" y="788836"/>
                  <a:pt x="1687407" y="777469"/>
                  <a:pt x="1707488" y="768755"/>
                </a:cubicBezTo>
                <a:cubicBezTo>
                  <a:pt x="1706351" y="788457"/>
                  <a:pt x="1705593" y="806264"/>
                  <a:pt x="1704457" y="823314"/>
                </a:cubicBezTo>
                <a:cubicBezTo>
                  <a:pt x="1720749" y="819525"/>
                  <a:pt x="1731358" y="806264"/>
                  <a:pt x="1734010" y="789215"/>
                </a:cubicBezTo>
                <a:cubicBezTo>
                  <a:pt x="1735525" y="780879"/>
                  <a:pt x="1740451" y="771028"/>
                  <a:pt x="1746892" y="766103"/>
                </a:cubicBezTo>
                <a:cubicBezTo>
                  <a:pt x="1759016" y="756252"/>
                  <a:pt x="1773792" y="749811"/>
                  <a:pt x="1789327" y="743749"/>
                </a:cubicBezTo>
                <a:cubicBezTo>
                  <a:pt x="1788948" y="765724"/>
                  <a:pt x="1785917" y="785805"/>
                  <a:pt x="1770004" y="800960"/>
                </a:cubicBezTo>
                <a:cubicBezTo>
                  <a:pt x="1765457" y="805128"/>
                  <a:pt x="1757879" y="807401"/>
                  <a:pt x="1751438" y="807780"/>
                </a:cubicBezTo>
                <a:cubicBezTo>
                  <a:pt x="1737798" y="808538"/>
                  <a:pt x="1737798" y="807401"/>
                  <a:pt x="1729084" y="817252"/>
                </a:cubicBezTo>
                <a:cubicBezTo>
                  <a:pt x="1740830" y="823693"/>
                  <a:pt x="1752954" y="830513"/>
                  <a:pt x="1765836" y="838091"/>
                </a:cubicBezTo>
                <a:cubicBezTo>
                  <a:pt x="1736283" y="859308"/>
                  <a:pt x="1712792" y="858550"/>
                  <a:pt x="1699152" y="835817"/>
                </a:cubicBezTo>
                <a:cubicBezTo>
                  <a:pt x="1691575" y="838848"/>
                  <a:pt x="1683997" y="841501"/>
                  <a:pt x="1677177" y="844153"/>
                </a:cubicBezTo>
                <a:cubicBezTo>
                  <a:pt x="1681724" y="854762"/>
                  <a:pt x="1686649" y="864613"/>
                  <a:pt x="1691575" y="875600"/>
                </a:cubicBezTo>
                <a:cubicBezTo>
                  <a:pt x="1667705" y="877495"/>
                  <a:pt x="1653307" y="868780"/>
                  <a:pt x="1646488" y="850973"/>
                </a:cubicBezTo>
                <a:cubicBezTo>
                  <a:pt x="1630574" y="850215"/>
                  <a:pt x="1615040" y="849078"/>
                  <a:pt x="1599506" y="848321"/>
                </a:cubicBezTo>
                <a:cubicBezTo>
                  <a:pt x="1596854" y="847942"/>
                  <a:pt x="1593065" y="848699"/>
                  <a:pt x="1590792" y="850215"/>
                </a:cubicBezTo>
                <a:cubicBezTo>
                  <a:pt x="1550251" y="877495"/>
                  <a:pt x="1504406" y="890755"/>
                  <a:pt x="1457425" y="901364"/>
                </a:cubicBezTo>
                <a:cubicBezTo>
                  <a:pt x="1453636" y="902122"/>
                  <a:pt x="1449847" y="904395"/>
                  <a:pt x="1447195" y="907048"/>
                </a:cubicBezTo>
                <a:cubicBezTo>
                  <a:pt x="1379753" y="973352"/>
                  <a:pt x="1309281" y="1035868"/>
                  <a:pt x="1220243" y="1072999"/>
                </a:cubicBezTo>
                <a:cubicBezTo>
                  <a:pt x="1218349" y="1073377"/>
                  <a:pt x="1217212" y="1074514"/>
                  <a:pt x="1215318" y="1075651"/>
                </a:cubicBezTo>
                <a:cubicBezTo>
                  <a:pt x="1228958" y="1083986"/>
                  <a:pt x="1228200" y="1082471"/>
                  <a:pt x="1239945" y="1075651"/>
                </a:cubicBezTo>
                <a:cubicBezTo>
                  <a:pt x="1248281" y="1070725"/>
                  <a:pt x="1259647" y="1070346"/>
                  <a:pt x="1269877" y="1068073"/>
                </a:cubicBezTo>
                <a:cubicBezTo>
                  <a:pt x="1270635" y="1069968"/>
                  <a:pt x="1271393" y="1071483"/>
                  <a:pt x="1272150" y="1073377"/>
                </a:cubicBezTo>
                <a:cubicBezTo>
                  <a:pt x="1267604" y="1079061"/>
                  <a:pt x="1262678" y="1084744"/>
                  <a:pt x="1255101" y="1093837"/>
                </a:cubicBezTo>
                <a:cubicBezTo>
                  <a:pt x="1282759" y="1086259"/>
                  <a:pt x="1298293" y="1098384"/>
                  <a:pt x="1310797" y="1120359"/>
                </a:cubicBezTo>
                <a:cubicBezTo>
                  <a:pt x="1298672" y="1121117"/>
                  <a:pt x="1286169" y="1123011"/>
                  <a:pt x="1273666" y="1122253"/>
                </a:cubicBezTo>
                <a:cubicBezTo>
                  <a:pt x="1268362" y="1121875"/>
                  <a:pt x="1260026" y="1116191"/>
                  <a:pt x="1259268" y="1112024"/>
                </a:cubicBezTo>
                <a:cubicBezTo>
                  <a:pt x="1256616" y="1094595"/>
                  <a:pt x="1242976" y="1094974"/>
                  <a:pt x="1231231" y="1091564"/>
                </a:cubicBezTo>
                <a:cubicBezTo>
                  <a:pt x="1230094" y="1101036"/>
                  <a:pt x="1229337" y="1110129"/>
                  <a:pt x="1228579" y="1119601"/>
                </a:cubicBezTo>
                <a:cubicBezTo>
                  <a:pt x="1212287" y="1112024"/>
                  <a:pt x="1206983" y="1103309"/>
                  <a:pt x="1207740" y="1084744"/>
                </a:cubicBezTo>
                <a:cubicBezTo>
                  <a:pt x="1176293" y="1075651"/>
                  <a:pt x="1144845" y="1074893"/>
                  <a:pt x="1113019" y="1083607"/>
                </a:cubicBezTo>
                <a:cubicBezTo>
                  <a:pt x="1110746" y="1084365"/>
                  <a:pt x="1108473" y="1084365"/>
                  <a:pt x="1106199" y="1085123"/>
                </a:cubicBezTo>
                <a:cubicBezTo>
                  <a:pt x="1081193" y="1092322"/>
                  <a:pt x="1053156" y="1094974"/>
                  <a:pt x="1045578" y="1127937"/>
                </a:cubicBezTo>
                <a:cubicBezTo>
                  <a:pt x="1055808" y="1131725"/>
                  <a:pt x="1066417" y="1140440"/>
                  <a:pt x="1081572" y="1134757"/>
                </a:cubicBezTo>
                <a:cubicBezTo>
                  <a:pt x="1086119" y="1133241"/>
                  <a:pt x="1096348" y="1138545"/>
                  <a:pt x="1099758" y="1143471"/>
                </a:cubicBezTo>
                <a:cubicBezTo>
                  <a:pt x="1106578" y="1152943"/>
                  <a:pt x="1109988" y="1165067"/>
                  <a:pt x="1115672" y="1177192"/>
                </a:cubicBezTo>
                <a:cubicBezTo>
                  <a:pt x="1089150" y="1177192"/>
                  <a:pt x="1076646" y="1168098"/>
                  <a:pt x="1069069" y="1146502"/>
                </a:cubicBezTo>
                <a:cubicBezTo>
                  <a:pt x="1067932" y="1143471"/>
                  <a:pt x="1063764" y="1141955"/>
                  <a:pt x="1060354" y="1139303"/>
                </a:cubicBezTo>
                <a:cubicBezTo>
                  <a:pt x="1059597" y="1150670"/>
                  <a:pt x="1059218" y="1159763"/>
                  <a:pt x="1058460" y="1169993"/>
                </a:cubicBezTo>
                <a:cubicBezTo>
                  <a:pt x="1040652" y="1161278"/>
                  <a:pt x="1035727" y="1151427"/>
                  <a:pt x="1038379" y="1134378"/>
                </a:cubicBezTo>
                <a:cubicBezTo>
                  <a:pt x="1009963" y="1126042"/>
                  <a:pt x="982304" y="1126800"/>
                  <a:pt x="954646" y="1138167"/>
                </a:cubicBezTo>
                <a:cubicBezTo>
                  <a:pt x="906907" y="1157869"/>
                  <a:pt x="866366" y="1189316"/>
                  <a:pt x="829235" y="1224552"/>
                </a:cubicBezTo>
                <a:cubicBezTo>
                  <a:pt x="811049" y="1241981"/>
                  <a:pt x="794757" y="1261304"/>
                  <a:pt x="777707" y="1280248"/>
                </a:cubicBezTo>
                <a:cubicBezTo>
                  <a:pt x="769372" y="1289341"/>
                  <a:pt x="767098" y="1301087"/>
                  <a:pt x="772403" y="1311316"/>
                </a:cubicBezTo>
                <a:cubicBezTo>
                  <a:pt x="786422" y="1337459"/>
                  <a:pt x="792863" y="1365118"/>
                  <a:pt x="797030" y="1394671"/>
                </a:cubicBezTo>
                <a:cubicBezTo>
                  <a:pt x="803092" y="1438242"/>
                  <a:pt x="827341" y="1474994"/>
                  <a:pt x="851211" y="1511367"/>
                </a:cubicBezTo>
                <a:cubicBezTo>
                  <a:pt x="865608" y="1533721"/>
                  <a:pt x="880385" y="1556833"/>
                  <a:pt x="889099" y="1581460"/>
                </a:cubicBezTo>
                <a:cubicBezTo>
                  <a:pt x="897813" y="1607224"/>
                  <a:pt x="900844" y="1635641"/>
                  <a:pt x="903497" y="1662920"/>
                </a:cubicBezTo>
                <a:cubicBezTo>
                  <a:pt x="906528" y="1694368"/>
                  <a:pt x="906149" y="1725436"/>
                  <a:pt x="906528" y="1756884"/>
                </a:cubicBezTo>
                <a:cubicBezTo>
                  <a:pt x="906528" y="1762567"/>
                  <a:pt x="905770" y="1769008"/>
                  <a:pt x="903118" y="1774312"/>
                </a:cubicBezTo>
                <a:cubicBezTo>
                  <a:pt x="874701" y="1833418"/>
                  <a:pt x="864850" y="1897828"/>
                  <a:pt x="850074" y="1960723"/>
                </a:cubicBezTo>
                <a:cubicBezTo>
                  <a:pt x="843633" y="1988382"/>
                  <a:pt x="855757" y="2014903"/>
                  <a:pt x="859925" y="2042183"/>
                </a:cubicBezTo>
                <a:cubicBezTo>
                  <a:pt x="862956" y="2063400"/>
                  <a:pt x="865608" y="2084997"/>
                  <a:pt x="867503" y="2106214"/>
                </a:cubicBezTo>
                <a:cubicBezTo>
                  <a:pt x="868639" y="2119475"/>
                  <a:pt x="866366" y="2132736"/>
                  <a:pt x="867124" y="2145997"/>
                </a:cubicBezTo>
                <a:cubicBezTo>
                  <a:pt x="868639" y="2170625"/>
                  <a:pt x="865987" y="2194494"/>
                  <a:pt x="857652" y="2217985"/>
                </a:cubicBezTo>
                <a:cubicBezTo>
                  <a:pt x="835298" y="2282395"/>
                  <a:pt x="811428" y="2346805"/>
                  <a:pt x="809155" y="2415762"/>
                </a:cubicBezTo>
                <a:cubicBezTo>
                  <a:pt x="807260" y="2470700"/>
                  <a:pt x="790968" y="2520334"/>
                  <a:pt x="768235" y="2569210"/>
                </a:cubicBezTo>
                <a:cubicBezTo>
                  <a:pt x="753080" y="2601415"/>
                  <a:pt x="756111" y="2635894"/>
                  <a:pt x="760657" y="2669614"/>
                </a:cubicBezTo>
                <a:cubicBezTo>
                  <a:pt x="765204" y="2701440"/>
                  <a:pt x="770887" y="2733267"/>
                  <a:pt x="779981" y="2763956"/>
                </a:cubicBezTo>
                <a:cubicBezTo>
                  <a:pt x="790210" y="2799193"/>
                  <a:pt x="815217" y="2820789"/>
                  <a:pt x="851968" y="2829124"/>
                </a:cubicBezTo>
                <a:cubicBezTo>
                  <a:pt x="905012" y="2841249"/>
                  <a:pt x="958814" y="2842006"/>
                  <a:pt x="1012615" y="2842006"/>
                </a:cubicBezTo>
                <a:cubicBezTo>
                  <a:pt x="1027770" y="2842006"/>
                  <a:pt x="1042926" y="2843143"/>
                  <a:pt x="1058081" y="2841249"/>
                </a:cubicBezTo>
                <a:cubicBezTo>
                  <a:pt x="1080435" y="2838596"/>
                  <a:pt x="1102411" y="2834429"/>
                  <a:pt x="1124386" y="2829882"/>
                </a:cubicBezTo>
                <a:cubicBezTo>
                  <a:pt x="1145603" y="2825336"/>
                  <a:pt x="1166821" y="2819273"/>
                  <a:pt x="1188038" y="2813969"/>
                </a:cubicBezTo>
                <a:cubicBezTo>
                  <a:pt x="1188038" y="2814727"/>
                  <a:pt x="1188417" y="2815863"/>
                  <a:pt x="1188796" y="2817000"/>
                </a:cubicBezTo>
                <a:cubicBezTo>
                  <a:pt x="1170610" y="2823820"/>
                  <a:pt x="1152802" y="2831019"/>
                  <a:pt x="1134995" y="2838218"/>
                </a:cubicBezTo>
                <a:cubicBezTo>
                  <a:pt x="1135373" y="2840491"/>
                  <a:pt x="1135373" y="2842764"/>
                  <a:pt x="1135752" y="2845037"/>
                </a:cubicBezTo>
                <a:cubicBezTo>
                  <a:pt x="1144845" y="2846174"/>
                  <a:pt x="1154696" y="2848826"/>
                  <a:pt x="1163790" y="2848069"/>
                </a:cubicBezTo>
                <a:cubicBezTo>
                  <a:pt x="1188417" y="2845416"/>
                  <a:pt x="1213045" y="2841249"/>
                  <a:pt x="1237672" y="2837839"/>
                </a:cubicBezTo>
                <a:cubicBezTo>
                  <a:pt x="1242598" y="2837081"/>
                  <a:pt x="1247902" y="2837839"/>
                  <a:pt x="1256237" y="2837839"/>
                </a:cubicBezTo>
                <a:cubicBezTo>
                  <a:pt x="1233883" y="2845037"/>
                  <a:pt x="1214939" y="2850721"/>
                  <a:pt x="1195995" y="2856783"/>
                </a:cubicBezTo>
                <a:cubicBezTo>
                  <a:pt x="1195995" y="2858677"/>
                  <a:pt x="1195995" y="2860193"/>
                  <a:pt x="1195995" y="2861708"/>
                </a:cubicBezTo>
                <a:cubicBezTo>
                  <a:pt x="1238430" y="2890125"/>
                  <a:pt x="1292989" y="2899976"/>
                  <a:pt x="1325952" y="2943547"/>
                </a:cubicBezTo>
                <a:cubicBezTo>
                  <a:pt x="1295641" y="2924603"/>
                  <a:pt x="1266088" y="2904901"/>
                  <a:pt x="1230094" y="2899976"/>
                </a:cubicBezTo>
                <a:cubicBezTo>
                  <a:pt x="1228958" y="2901112"/>
                  <a:pt x="1227821" y="2901870"/>
                  <a:pt x="1226684" y="2903007"/>
                </a:cubicBezTo>
                <a:cubicBezTo>
                  <a:pt x="1236156" y="2917783"/>
                  <a:pt x="1245629" y="2932560"/>
                  <a:pt x="1255480" y="2947715"/>
                </a:cubicBezTo>
                <a:cubicBezTo>
                  <a:pt x="1240703" y="2943926"/>
                  <a:pt x="1232368" y="2932181"/>
                  <a:pt x="1224032" y="2921193"/>
                </a:cubicBezTo>
                <a:cubicBezTo>
                  <a:pt x="1196753" y="2885199"/>
                  <a:pt x="1159243" y="2867771"/>
                  <a:pt x="1116050" y="2860572"/>
                </a:cubicBezTo>
                <a:cubicBezTo>
                  <a:pt x="1108094" y="2859056"/>
                  <a:pt x="1099758" y="2859435"/>
                  <a:pt x="1089907" y="2859056"/>
                </a:cubicBezTo>
                <a:cubicBezTo>
                  <a:pt x="1098243" y="2871559"/>
                  <a:pt x="1105063" y="2882168"/>
                  <a:pt x="1112262" y="2892777"/>
                </a:cubicBezTo>
                <a:cubicBezTo>
                  <a:pt x="1111504" y="2893535"/>
                  <a:pt x="1110367" y="2894292"/>
                  <a:pt x="1109609" y="2895050"/>
                </a:cubicBezTo>
                <a:cubicBezTo>
                  <a:pt x="1091044" y="2879137"/>
                  <a:pt x="1071342" y="2863224"/>
                  <a:pt x="1046336" y="2862087"/>
                </a:cubicBezTo>
                <a:cubicBezTo>
                  <a:pt x="1019435" y="2860951"/>
                  <a:pt x="992155" y="2863603"/>
                  <a:pt x="965255" y="2864739"/>
                </a:cubicBezTo>
                <a:cubicBezTo>
                  <a:pt x="964876" y="2866255"/>
                  <a:pt x="964497" y="2867771"/>
                  <a:pt x="964118" y="2869286"/>
                </a:cubicBezTo>
                <a:cubicBezTo>
                  <a:pt x="972075" y="2875727"/>
                  <a:pt x="979652" y="2882547"/>
                  <a:pt x="988367" y="2888230"/>
                </a:cubicBezTo>
                <a:cubicBezTo>
                  <a:pt x="1022845" y="2910584"/>
                  <a:pt x="1057323" y="2932939"/>
                  <a:pt x="1092560" y="2953777"/>
                </a:cubicBezTo>
                <a:cubicBezTo>
                  <a:pt x="1129311" y="2975374"/>
                  <a:pt x="1170231" y="2984088"/>
                  <a:pt x="1212287" y="2989013"/>
                </a:cubicBezTo>
                <a:cubicBezTo>
                  <a:pt x="1216455" y="2989392"/>
                  <a:pt x="1220622" y="2989771"/>
                  <a:pt x="1224790" y="2990529"/>
                </a:cubicBezTo>
                <a:cubicBezTo>
                  <a:pt x="1225927" y="2990529"/>
                  <a:pt x="1227063" y="2991666"/>
                  <a:pt x="1230852" y="2993560"/>
                </a:cubicBezTo>
                <a:cubicBezTo>
                  <a:pt x="1219486" y="2995075"/>
                  <a:pt x="1210392" y="2996212"/>
                  <a:pt x="1201299" y="2997728"/>
                </a:cubicBezTo>
                <a:cubicBezTo>
                  <a:pt x="1200920" y="2998485"/>
                  <a:pt x="1200541" y="2999622"/>
                  <a:pt x="1200163" y="3000380"/>
                </a:cubicBezTo>
                <a:cubicBezTo>
                  <a:pt x="1208877" y="3004926"/>
                  <a:pt x="1217591" y="3009473"/>
                  <a:pt x="1226305" y="3013641"/>
                </a:cubicBezTo>
                <a:cubicBezTo>
                  <a:pt x="1249417" y="3024249"/>
                  <a:pt x="1273287" y="3034101"/>
                  <a:pt x="1296399" y="3045846"/>
                </a:cubicBezTo>
                <a:cubicBezTo>
                  <a:pt x="1305492" y="3050392"/>
                  <a:pt x="1313449" y="3058349"/>
                  <a:pt x="1320648" y="3065927"/>
                </a:cubicBezTo>
                <a:cubicBezTo>
                  <a:pt x="1324058" y="3069337"/>
                  <a:pt x="1325194" y="3075399"/>
                  <a:pt x="1326331" y="3081082"/>
                </a:cubicBezTo>
                <a:cubicBezTo>
                  <a:pt x="1304356" y="3059107"/>
                  <a:pt x="1277834" y="3049256"/>
                  <a:pt x="1244113" y="3043951"/>
                </a:cubicBezTo>
                <a:cubicBezTo>
                  <a:pt x="1250933" y="3059486"/>
                  <a:pt x="1256237" y="3071610"/>
                  <a:pt x="1261542" y="3083734"/>
                </a:cubicBezTo>
                <a:cubicBezTo>
                  <a:pt x="1260405" y="3084492"/>
                  <a:pt x="1259268" y="3085629"/>
                  <a:pt x="1258132" y="3086386"/>
                </a:cubicBezTo>
                <a:cubicBezTo>
                  <a:pt x="1247144" y="3072746"/>
                  <a:pt x="1236156" y="3058728"/>
                  <a:pt x="1225169" y="3045467"/>
                </a:cubicBezTo>
                <a:cubicBezTo>
                  <a:pt x="1219865" y="3039026"/>
                  <a:pt x="1215318" y="3031448"/>
                  <a:pt x="1208498" y="3028038"/>
                </a:cubicBezTo>
                <a:cubicBezTo>
                  <a:pt x="1182355" y="3014020"/>
                  <a:pt x="1155454" y="3001516"/>
                  <a:pt x="1125144" y="2986740"/>
                </a:cubicBezTo>
                <a:cubicBezTo>
                  <a:pt x="1139541" y="3053045"/>
                  <a:pt x="1168336" y="3106846"/>
                  <a:pt x="1211908" y="3153070"/>
                </a:cubicBezTo>
                <a:cubicBezTo>
                  <a:pt x="1189933" y="3147387"/>
                  <a:pt x="1176672" y="3129579"/>
                  <a:pt x="1157728" y="3112908"/>
                </a:cubicBezTo>
                <a:cubicBezTo>
                  <a:pt x="1163411" y="3162542"/>
                  <a:pt x="1181218" y="3204977"/>
                  <a:pt x="1196374" y="3248170"/>
                </a:cubicBezTo>
                <a:cubicBezTo>
                  <a:pt x="1175535" y="3226194"/>
                  <a:pt x="1166063" y="3197778"/>
                  <a:pt x="1155075" y="3170499"/>
                </a:cubicBezTo>
                <a:cubicBezTo>
                  <a:pt x="1153939" y="3170499"/>
                  <a:pt x="1152423" y="3170499"/>
                  <a:pt x="1151287" y="3170499"/>
                </a:cubicBezTo>
                <a:cubicBezTo>
                  <a:pt x="1149771" y="3189443"/>
                  <a:pt x="1147877" y="3208766"/>
                  <a:pt x="1145603" y="3231120"/>
                </a:cubicBezTo>
                <a:cubicBezTo>
                  <a:pt x="1137268" y="3210281"/>
                  <a:pt x="1136889" y="3192095"/>
                  <a:pt x="1136889" y="3172772"/>
                </a:cubicBezTo>
                <a:cubicBezTo>
                  <a:pt x="1137268" y="3142840"/>
                  <a:pt x="1136889" y="3112908"/>
                  <a:pt x="1133858" y="3083355"/>
                </a:cubicBezTo>
                <a:cubicBezTo>
                  <a:pt x="1128175" y="3027659"/>
                  <a:pt x="1098243" y="2986740"/>
                  <a:pt x="1052398" y="2956429"/>
                </a:cubicBezTo>
                <a:cubicBezTo>
                  <a:pt x="1022845" y="2936727"/>
                  <a:pt x="994050" y="2916268"/>
                  <a:pt x="964497" y="2896566"/>
                </a:cubicBezTo>
                <a:cubicBezTo>
                  <a:pt x="959192" y="2893156"/>
                  <a:pt x="952751" y="2890504"/>
                  <a:pt x="946310" y="2887093"/>
                </a:cubicBezTo>
                <a:cubicBezTo>
                  <a:pt x="942900" y="2914752"/>
                  <a:pt x="958056" y="2932181"/>
                  <a:pt x="992155" y="2937106"/>
                </a:cubicBezTo>
                <a:cubicBezTo>
                  <a:pt x="983441" y="2940895"/>
                  <a:pt x="978137" y="2943168"/>
                  <a:pt x="972453" y="2945442"/>
                </a:cubicBezTo>
                <a:cubicBezTo>
                  <a:pt x="996702" y="2968553"/>
                  <a:pt x="1007311" y="2998107"/>
                  <a:pt x="1012236" y="3032964"/>
                </a:cubicBezTo>
                <a:cubicBezTo>
                  <a:pt x="1000112" y="3013262"/>
                  <a:pt x="989503" y="2995075"/>
                  <a:pt x="977379" y="2975374"/>
                </a:cubicBezTo>
                <a:cubicBezTo>
                  <a:pt x="971696" y="2985224"/>
                  <a:pt x="967907" y="2992423"/>
                  <a:pt x="964118" y="2999243"/>
                </a:cubicBezTo>
                <a:cubicBezTo>
                  <a:pt x="965255" y="2969690"/>
                  <a:pt x="947068" y="2950367"/>
                  <a:pt x="932671" y="2928392"/>
                </a:cubicBezTo>
                <a:cubicBezTo>
                  <a:pt x="925472" y="2917025"/>
                  <a:pt x="921683" y="2902628"/>
                  <a:pt x="918652" y="2888988"/>
                </a:cubicBezTo>
                <a:cubicBezTo>
                  <a:pt x="917136" y="2881789"/>
                  <a:pt x="915621" y="2878000"/>
                  <a:pt x="908801" y="2876864"/>
                </a:cubicBezTo>
                <a:cubicBezTo>
                  <a:pt x="895540" y="2874590"/>
                  <a:pt x="882658" y="2871559"/>
                  <a:pt x="869397" y="2869286"/>
                </a:cubicBezTo>
                <a:cubicBezTo>
                  <a:pt x="840981" y="2864360"/>
                  <a:pt x="812943" y="2859056"/>
                  <a:pt x="786043" y="2854131"/>
                </a:cubicBezTo>
                <a:cubicBezTo>
                  <a:pt x="786043" y="2854131"/>
                  <a:pt x="788316" y="2857162"/>
                  <a:pt x="790210" y="2860572"/>
                </a:cubicBezTo>
                <a:cubicBezTo>
                  <a:pt x="811807" y="2895808"/>
                  <a:pt x="835298" y="2930286"/>
                  <a:pt x="853863" y="2967038"/>
                </a:cubicBezTo>
                <a:cubicBezTo>
                  <a:pt x="884174" y="3028038"/>
                  <a:pt x="931913" y="3061759"/>
                  <a:pt x="998596" y="3070473"/>
                </a:cubicBezTo>
                <a:cubicBezTo>
                  <a:pt x="1008447" y="3071610"/>
                  <a:pt x="1017919" y="3072746"/>
                  <a:pt x="1028149" y="3076157"/>
                </a:cubicBezTo>
                <a:cubicBezTo>
                  <a:pt x="1023224" y="3077672"/>
                  <a:pt x="1018677" y="3079188"/>
                  <a:pt x="1013752" y="3080324"/>
                </a:cubicBezTo>
                <a:cubicBezTo>
                  <a:pt x="1008826" y="3081461"/>
                  <a:pt x="1003522" y="3082219"/>
                  <a:pt x="994808" y="3083734"/>
                </a:cubicBezTo>
                <a:cubicBezTo>
                  <a:pt x="1011100" y="3100784"/>
                  <a:pt x="1030802" y="3101921"/>
                  <a:pt x="1048988" y="3107604"/>
                </a:cubicBezTo>
                <a:cubicBezTo>
                  <a:pt x="1020951" y="3115181"/>
                  <a:pt x="998218" y="3106088"/>
                  <a:pt x="976242" y="3089796"/>
                </a:cubicBezTo>
                <a:cubicBezTo>
                  <a:pt x="958814" y="3076535"/>
                  <a:pt x="935702" y="3070473"/>
                  <a:pt x="914863" y="3061380"/>
                </a:cubicBezTo>
                <a:cubicBezTo>
                  <a:pt x="913726" y="3062896"/>
                  <a:pt x="912211" y="3064790"/>
                  <a:pt x="911074" y="3066306"/>
                </a:cubicBezTo>
                <a:cubicBezTo>
                  <a:pt x="919789" y="3078809"/>
                  <a:pt x="926608" y="3093206"/>
                  <a:pt x="937596" y="3103436"/>
                </a:cubicBezTo>
                <a:cubicBezTo>
                  <a:pt x="971696" y="3134883"/>
                  <a:pt x="1006932" y="3165194"/>
                  <a:pt x="1042547" y="3195126"/>
                </a:cubicBezTo>
                <a:cubicBezTo>
                  <a:pt x="1059976" y="3209524"/>
                  <a:pt x="1078920" y="3221648"/>
                  <a:pt x="1096348" y="3236803"/>
                </a:cubicBezTo>
                <a:cubicBezTo>
                  <a:pt x="1088392" y="3233772"/>
                  <a:pt x="1080435" y="3230741"/>
                  <a:pt x="1068690" y="3226573"/>
                </a:cubicBezTo>
                <a:cubicBezTo>
                  <a:pt x="1095591" y="3261810"/>
                  <a:pt x="1119839" y="3294015"/>
                  <a:pt x="1125144" y="3336071"/>
                </a:cubicBezTo>
                <a:cubicBezTo>
                  <a:pt x="1111883" y="3315990"/>
                  <a:pt x="1098243" y="3296288"/>
                  <a:pt x="1084982" y="3276207"/>
                </a:cubicBezTo>
                <a:cubicBezTo>
                  <a:pt x="1083466" y="3276586"/>
                  <a:pt x="1081951" y="3276965"/>
                  <a:pt x="1080435" y="3277344"/>
                </a:cubicBezTo>
                <a:cubicBezTo>
                  <a:pt x="1081193" y="3292499"/>
                  <a:pt x="1082330" y="3307276"/>
                  <a:pt x="1083087" y="3322052"/>
                </a:cubicBezTo>
                <a:cubicBezTo>
                  <a:pt x="1081951" y="3322431"/>
                  <a:pt x="1080435" y="3323189"/>
                  <a:pt x="1079299" y="3323568"/>
                </a:cubicBezTo>
                <a:cubicBezTo>
                  <a:pt x="1070584" y="3262567"/>
                  <a:pt x="1046715" y="3211797"/>
                  <a:pt x="987230" y="3181107"/>
                </a:cubicBezTo>
                <a:cubicBezTo>
                  <a:pt x="988745" y="3211797"/>
                  <a:pt x="984199" y="3240971"/>
                  <a:pt x="1004280" y="3265977"/>
                </a:cubicBezTo>
                <a:cubicBezTo>
                  <a:pt x="1012994" y="3276965"/>
                  <a:pt x="1019435" y="3290226"/>
                  <a:pt x="1024360" y="3303866"/>
                </a:cubicBezTo>
                <a:cubicBezTo>
                  <a:pt x="1017541" y="3297425"/>
                  <a:pt x="1010342" y="3290984"/>
                  <a:pt x="1003143" y="3284543"/>
                </a:cubicBezTo>
                <a:cubicBezTo>
                  <a:pt x="1010721" y="3328872"/>
                  <a:pt x="1028528" y="3370928"/>
                  <a:pt x="1023603" y="3416394"/>
                </a:cubicBezTo>
                <a:cubicBezTo>
                  <a:pt x="1014888" y="3387220"/>
                  <a:pt x="1006174" y="3357667"/>
                  <a:pt x="997460" y="3328493"/>
                </a:cubicBezTo>
                <a:cubicBezTo>
                  <a:pt x="994808" y="3328493"/>
                  <a:pt x="992534" y="3328872"/>
                  <a:pt x="989882" y="3328872"/>
                </a:cubicBezTo>
                <a:cubicBezTo>
                  <a:pt x="986851" y="3347058"/>
                  <a:pt x="983820" y="3365245"/>
                  <a:pt x="980789" y="3384189"/>
                </a:cubicBezTo>
                <a:cubicBezTo>
                  <a:pt x="973590" y="3362972"/>
                  <a:pt x="974348" y="3341754"/>
                  <a:pt x="978137" y="3320158"/>
                </a:cubicBezTo>
                <a:cubicBezTo>
                  <a:pt x="987988" y="3267493"/>
                  <a:pt x="974348" y="3217859"/>
                  <a:pt x="960708" y="3167846"/>
                </a:cubicBezTo>
                <a:cubicBezTo>
                  <a:pt x="959950" y="3165573"/>
                  <a:pt x="957677" y="3163300"/>
                  <a:pt x="956161" y="3161027"/>
                </a:cubicBezTo>
                <a:cubicBezTo>
                  <a:pt x="922820" y="3115561"/>
                  <a:pt x="889099" y="3069715"/>
                  <a:pt x="855757" y="3024249"/>
                </a:cubicBezTo>
                <a:cubicBezTo>
                  <a:pt x="854999" y="3022734"/>
                  <a:pt x="853484" y="3021597"/>
                  <a:pt x="851211" y="3018945"/>
                </a:cubicBezTo>
                <a:cubicBezTo>
                  <a:pt x="847422" y="3061001"/>
                  <a:pt x="852726" y="3100026"/>
                  <a:pt x="867882" y="3137915"/>
                </a:cubicBezTo>
                <a:cubicBezTo>
                  <a:pt x="866745" y="3138294"/>
                  <a:pt x="865987" y="3138672"/>
                  <a:pt x="864850" y="3139051"/>
                </a:cubicBezTo>
                <a:cubicBezTo>
                  <a:pt x="858788" y="3127685"/>
                  <a:pt x="852347" y="3116697"/>
                  <a:pt x="845527" y="3104194"/>
                </a:cubicBezTo>
                <a:cubicBezTo>
                  <a:pt x="841739" y="3111014"/>
                  <a:pt x="838329" y="3117076"/>
                  <a:pt x="835298" y="3122001"/>
                </a:cubicBezTo>
                <a:cubicBezTo>
                  <a:pt x="833782" y="3085250"/>
                  <a:pt x="831130" y="3048119"/>
                  <a:pt x="830751" y="3010988"/>
                </a:cubicBezTo>
                <a:cubicBezTo>
                  <a:pt x="829993" y="2954156"/>
                  <a:pt x="793620" y="2918162"/>
                  <a:pt x="756490" y="2882926"/>
                </a:cubicBezTo>
                <a:cubicBezTo>
                  <a:pt x="753459" y="2879895"/>
                  <a:pt x="748533" y="2879137"/>
                  <a:pt x="743229" y="2876485"/>
                </a:cubicBezTo>
                <a:cubicBezTo>
                  <a:pt x="737924" y="2917404"/>
                  <a:pt x="739819" y="2956808"/>
                  <a:pt x="746260" y="2995833"/>
                </a:cubicBezTo>
                <a:cubicBezTo>
                  <a:pt x="755353" y="3052287"/>
                  <a:pt x="779602" y="3100784"/>
                  <a:pt x="824689" y="3137536"/>
                </a:cubicBezTo>
                <a:cubicBezTo>
                  <a:pt x="832266" y="3143977"/>
                  <a:pt x="839086" y="3151554"/>
                  <a:pt x="846664" y="3158374"/>
                </a:cubicBezTo>
                <a:cubicBezTo>
                  <a:pt x="898192" y="3204598"/>
                  <a:pt x="921304" y="3263325"/>
                  <a:pt x="924714" y="3331145"/>
                </a:cubicBezTo>
                <a:cubicBezTo>
                  <a:pt x="925472" y="3344406"/>
                  <a:pt x="926608" y="3357667"/>
                  <a:pt x="928882" y="3370928"/>
                </a:cubicBezTo>
                <a:cubicBezTo>
                  <a:pt x="931534" y="3386841"/>
                  <a:pt x="936838" y="3401996"/>
                  <a:pt x="951236" y="3412226"/>
                </a:cubicBezTo>
                <a:cubicBezTo>
                  <a:pt x="950857" y="3413363"/>
                  <a:pt x="950099" y="3414500"/>
                  <a:pt x="949342" y="3415636"/>
                </a:cubicBezTo>
                <a:cubicBezTo>
                  <a:pt x="941006" y="3411847"/>
                  <a:pt x="932292" y="3408059"/>
                  <a:pt x="922062" y="3403512"/>
                </a:cubicBezTo>
                <a:cubicBezTo>
                  <a:pt x="922820" y="3416773"/>
                  <a:pt x="923199" y="3430034"/>
                  <a:pt x="923956" y="3444052"/>
                </a:cubicBezTo>
                <a:cubicBezTo>
                  <a:pt x="912211" y="3434959"/>
                  <a:pt x="911074" y="3422835"/>
                  <a:pt x="911074" y="3410332"/>
                </a:cubicBezTo>
                <a:cubicBezTo>
                  <a:pt x="911074" y="3383810"/>
                  <a:pt x="912211" y="3356909"/>
                  <a:pt x="910695" y="3330387"/>
                </a:cubicBezTo>
                <a:cubicBezTo>
                  <a:pt x="908801" y="3295909"/>
                  <a:pt x="903497" y="3261431"/>
                  <a:pt x="885689" y="3230741"/>
                </a:cubicBezTo>
                <a:cubicBezTo>
                  <a:pt x="878111" y="3217480"/>
                  <a:pt x="869397" y="3204219"/>
                  <a:pt x="853105" y="3195505"/>
                </a:cubicBezTo>
                <a:cubicBezTo>
                  <a:pt x="853105" y="3205735"/>
                  <a:pt x="853105" y="3213691"/>
                  <a:pt x="853105" y="3221648"/>
                </a:cubicBezTo>
                <a:cubicBezTo>
                  <a:pt x="851968" y="3222027"/>
                  <a:pt x="851211" y="3222406"/>
                  <a:pt x="850074" y="3222785"/>
                </a:cubicBezTo>
                <a:cubicBezTo>
                  <a:pt x="847043" y="3214449"/>
                  <a:pt x="844012" y="3206114"/>
                  <a:pt x="840981" y="3197778"/>
                </a:cubicBezTo>
                <a:cubicBezTo>
                  <a:pt x="839465" y="3193232"/>
                  <a:pt x="840223" y="3187927"/>
                  <a:pt x="837571" y="3184517"/>
                </a:cubicBezTo>
                <a:cubicBezTo>
                  <a:pt x="814080" y="3151933"/>
                  <a:pt x="787179" y="3122380"/>
                  <a:pt x="756869" y="3096237"/>
                </a:cubicBezTo>
                <a:cubicBezTo>
                  <a:pt x="755353" y="3096237"/>
                  <a:pt x="753459" y="3096616"/>
                  <a:pt x="751943" y="3096995"/>
                </a:cubicBezTo>
                <a:cubicBezTo>
                  <a:pt x="751943" y="3117834"/>
                  <a:pt x="751564" y="3138294"/>
                  <a:pt x="752322" y="3159132"/>
                </a:cubicBezTo>
                <a:cubicBezTo>
                  <a:pt x="752322" y="3163300"/>
                  <a:pt x="756869" y="3167846"/>
                  <a:pt x="760657" y="3170877"/>
                </a:cubicBezTo>
                <a:cubicBezTo>
                  <a:pt x="789453" y="3195884"/>
                  <a:pt x="817869" y="3221648"/>
                  <a:pt x="852726" y="3238698"/>
                </a:cubicBezTo>
                <a:cubicBezTo>
                  <a:pt x="864093" y="3244381"/>
                  <a:pt x="873565" y="3253853"/>
                  <a:pt x="882279" y="3264083"/>
                </a:cubicBezTo>
                <a:cubicBezTo>
                  <a:pt x="869776" y="3260294"/>
                  <a:pt x="856894" y="3256126"/>
                  <a:pt x="844391" y="3251959"/>
                </a:cubicBezTo>
                <a:cubicBezTo>
                  <a:pt x="845906" y="3285300"/>
                  <a:pt x="847422" y="3316748"/>
                  <a:pt x="848937" y="3348195"/>
                </a:cubicBezTo>
                <a:cubicBezTo>
                  <a:pt x="847801" y="3348195"/>
                  <a:pt x="846285" y="3348574"/>
                  <a:pt x="844770" y="3348574"/>
                </a:cubicBezTo>
                <a:cubicBezTo>
                  <a:pt x="842875" y="3315990"/>
                  <a:pt x="842496" y="3283406"/>
                  <a:pt x="823931" y="3254611"/>
                </a:cubicBezTo>
                <a:cubicBezTo>
                  <a:pt x="804987" y="3226194"/>
                  <a:pt x="778844" y="3206493"/>
                  <a:pt x="744744" y="3191716"/>
                </a:cubicBezTo>
                <a:cubicBezTo>
                  <a:pt x="742850" y="3214070"/>
                  <a:pt x="740577" y="3234530"/>
                  <a:pt x="739440" y="3255368"/>
                </a:cubicBezTo>
                <a:cubicBezTo>
                  <a:pt x="739440" y="3258778"/>
                  <a:pt x="743987" y="3262946"/>
                  <a:pt x="746639" y="3266356"/>
                </a:cubicBezTo>
                <a:cubicBezTo>
                  <a:pt x="758763" y="3281512"/>
                  <a:pt x="771266" y="3296288"/>
                  <a:pt x="782633" y="3311822"/>
                </a:cubicBezTo>
                <a:cubicBezTo>
                  <a:pt x="788316" y="3319400"/>
                  <a:pt x="790968" y="3328872"/>
                  <a:pt x="792105" y="3339102"/>
                </a:cubicBezTo>
                <a:cubicBezTo>
                  <a:pt x="784148" y="3330009"/>
                  <a:pt x="776949" y="3320158"/>
                  <a:pt x="768614" y="3311822"/>
                </a:cubicBezTo>
                <a:cubicBezTo>
                  <a:pt x="759900" y="3303108"/>
                  <a:pt x="750049" y="3295909"/>
                  <a:pt x="737924" y="3285300"/>
                </a:cubicBezTo>
                <a:cubicBezTo>
                  <a:pt x="735651" y="3309170"/>
                  <a:pt x="733378" y="3329630"/>
                  <a:pt x="732620" y="3350089"/>
                </a:cubicBezTo>
                <a:cubicBezTo>
                  <a:pt x="732620" y="3353499"/>
                  <a:pt x="737924" y="3359183"/>
                  <a:pt x="741713" y="3360698"/>
                </a:cubicBezTo>
                <a:cubicBezTo>
                  <a:pt x="766341" y="3369413"/>
                  <a:pt x="788316" y="3382673"/>
                  <a:pt x="810670" y="3401996"/>
                </a:cubicBezTo>
                <a:cubicBezTo>
                  <a:pt x="802714" y="3400860"/>
                  <a:pt x="798546" y="3400481"/>
                  <a:pt x="790210" y="3399344"/>
                </a:cubicBezTo>
                <a:cubicBezTo>
                  <a:pt x="799304" y="3411847"/>
                  <a:pt x="807260" y="3422835"/>
                  <a:pt x="814838" y="3433444"/>
                </a:cubicBezTo>
                <a:cubicBezTo>
                  <a:pt x="814459" y="3434202"/>
                  <a:pt x="813701" y="3434959"/>
                  <a:pt x="813322" y="3435717"/>
                </a:cubicBezTo>
                <a:cubicBezTo>
                  <a:pt x="804987" y="3428140"/>
                  <a:pt x="796651" y="3420941"/>
                  <a:pt x="788316" y="3413742"/>
                </a:cubicBezTo>
                <a:cubicBezTo>
                  <a:pt x="779223" y="3405785"/>
                  <a:pt x="770508" y="3396692"/>
                  <a:pt x="759900" y="3390251"/>
                </a:cubicBezTo>
                <a:cubicBezTo>
                  <a:pt x="750806" y="3384947"/>
                  <a:pt x="737546" y="3380400"/>
                  <a:pt x="729589" y="3390630"/>
                </a:cubicBezTo>
                <a:cubicBezTo>
                  <a:pt x="721632" y="3400860"/>
                  <a:pt x="724285" y="3415257"/>
                  <a:pt x="732999" y="3423972"/>
                </a:cubicBezTo>
                <a:cubicBezTo>
                  <a:pt x="745881" y="3437233"/>
                  <a:pt x="761036" y="3448599"/>
                  <a:pt x="775813" y="3460345"/>
                </a:cubicBezTo>
                <a:cubicBezTo>
                  <a:pt x="783769" y="3466785"/>
                  <a:pt x="792105" y="3472090"/>
                  <a:pt x="798925" y="3480804"/>
                </a:cubicBezTo>
                <a:cubicBezTo>
                  <a:pt x="794378" y="3478531"/>
                  <a:pt x="789831" y="3476258"/>
                  <a:pt x="782633" y="3472469"/>
                </a:cubicBezTo>
                <a:cubicBezTo>
                  <a:pt x="784906" y="3481183"/>
                  <a:pt x="786422" y="3487624"/>
                  <a:pt x="788695" y="3497096"/>
                </a:cubicBezTo>
                <a:cubicBezTo>
                  <a:pt x="773918" y="3476637"/>
                  <a:pt x="759521" y="3459587"/>
                  <a:pt x="739440" y="3448978"/>
                </a:cubicBezTo>
                <a:cubicBezTo>
                  <a:pt x="737924" y="3449736"/>
                  <a:pt x="736409" y="3450494"/>
                  <a:pt x="734893" y="3451251"/>
                </a:cubicBezTo>
                <a:cubicBezTo>
                  <a:pt x="739440" y="3467543"/>
                  <a:pt x="744365" y="3484214"/>
                  <a:pt x="748912" y="3500506"/>
                </a:cubicBezTo>
                <a:cubicBezTo>
                  <a:pt x="745881" y="3498233"/>
                  <a:pt x="741713" y="3494823"/>
                  <a:pt x="736788" y="3491034"/>
                </a:cubicBezTo>
                <a:cubicBezTo>
                  <a:pt x="731862" y="3502779"/>
                  <a:pt x="726937" y="3514146"/>
                  <a:pt x="722390" y="3525891"/>
                </a:cubicBezTo>
                <a:cubicBezTo>
                  <a:pt x="721632" y="3525891"/>
                  <a:pt x="720875" y="3525512"/>
                  <a:pt x="720117" y="3525512"/>
                </a:cubicBezTo>
                <a:cubicBezTo>
                  <a:pt x="720875" y="3519072"/>
                  <a:pt x="722011" y="3512252"/>
                  <a:pt x="723148" y="3505432"/>
                </a:cubicBezTo>
                <a:cubicBezTo>
                  <a:pt x="727695" y="3477015"/>
                  <a:pt x="723906" y="3449736"/>
                  <a:pt x="713676" y="3422835"/>
                </a:cubicBezTo>
                <a:cubicBezTo>
                  <a:pt x="712160" y="3419046"/>
                  <a:pt x="708372" y="3416394"/>
                  <a:pt x="705719" y="3412984"/>
                </a:cubicBezTo>
                <a:cubicBezTo>
                  <a:pt x="702309" y="3416773"/>
                  <a:pt x="696626" y="3420183"/>
                  <a:pt x="695489" y="3424729"/>
                </a:cubicBezTo>
                <a:cubicBezTo>
                  <a:pt x="693595" y="3431171"/>
                  <a:pt x="695111" y="3438369"/>
                  <a:pt x="695111" y="3446326"/>
                </a:cubicBezTo>
                <a:cubicBezTo>
                  <a:pt x="692079" y="3443295"/>
                  <a:pt x="688291" y="3439885"/>
                  <a:pt x="682986" y="3434959"/>
                </a:cubicBezTo>
                <a:cubicBezTo>
                  <a:pt x="677682" y="3445568"/>
                  <a:pt x="671999" y="3455798"/>
                  <a:pt x="666694" y="3466028"/>
                </a:cubicBezTo>
                <a:cubicBezTo>
                  <a:pt x="665936" y="3466028"/>
                  <a:pt x="664800" y="3466028"/>
                  <a:pt x="664042" y="3466028"/>
                </a:cubicBezTo>
                <a:cubicBezTo>
                  <a:pt x="664421" y="3456935"/>
                  <a:pt x="664800" y="3447841"/>
                  <a:pt x="665936" y="3439127"/>
                </a:cubicBezTo>
                <a:cubicBezTo>
                  <a:pt x="668968" y="3418667"/>
                  <a:pt x="674651" y="3398208"/>
                  <a:pt x="675030" y="3377748"/>
                </a:cubicBezTo>
                <a:cubicBezTo>
                  <a:pt x="675409" y="3361835"/>
                  <a:pt x="669346" y="3345922"/>
                  <a:pt x="666315" y="3330009"/>
                </a:cubicBezTo>
                <a:cubicBezTo>
                  <a:pt x="663663" y="3329630"/>
                  <a:pt x="661390" y="3329251"/>
                  <a:pt x="658738" y="3328872"/>
                </a:cubicBezTo>
                <a:cubicBezTo>
                  <a:pt x="653433" y="3339102"/>
                  <a:pt x="648129" y="3349711"/>
                  <a:pt x="642825" y="3359940"/>
                </a:cubicBezTo>
                <a:cubicBezTo>
                  <a:pt x="641688" y="3356152"/>
                  <a:pt x="640551" y="3351226"/>
                  <a:pt x="638278" y="3344027"/>
                </a:cubicBezTo>
                <a:cubicBezTo>
                  <a:pt x="631837" y="3351226"/>
                  <a:pt x="626912" y="3356530"/>
                  <a:pt x="621986" y="3361835"/>
                </a:cubicBezTo>
                <a:cubicBezTo>
                  <a:pt x="622365" y="3349332"/>
                  <a:pt x="627290" y="3339102"/>
                  <a:pt x="644340" y="3323568"/>
                </a:cubicBezTo>
                <a:cubicBezTo>
                  <a:pt x="654191" y="3314474"/>
                  <a:pt x="655707" y="3306897"/>
                  <a:pt x="650402" y="3294015"/>
                </a:cubicBezTo>
                <a:cubicBezTo>
                  <a:pt x="629185" y="3241729"/>
                  <a:pt x="615545" y="3187548"/>
                  <a:pt x="608346" y="3131473"/>
                </a:cubicBezTo>
                <a:cubicBezTo>
                  <a:pt x="607588" y="3126548"/>
                  <a:pt x="606452" y="3121623"/>
                  <a:pt x="602663" y="3116697"/>
                </a:cubicBezTo>
                <a:cubicBezTo>
                  <a:pt x="601526" y="3149281"/>
                  <a:pt x="600011" y="3181486"/>
                  <a:pt x="599632" y="3214070"/>
                </a:cubicBezTo>
                <a:cubicBezTo>
                  <a:pt x="599253" y="3246654"/>
                  <a:pt x="598874" y="3279617"/>
                  <a:pt x="600769" y="3312201"/>
                </a:cubicBezTo>
                <a:cubicBezTo>
                  <a:pt x="602284" y="3345164"/>
                  <a:pt x="605694" y="3378506"/>
                  <a:pt x="610620" y="3411090"/>
                </a:cubicBezTo>
                <a:cubicBezTo>
                  <a:pt x="615545" y="3442916"/>
                  <a:pt x="623880" y="3474363"/>
                  <a:pt x="630700" y="3506189"/>
                </a:cubicBezTo>
                <a:cubicBezTo>
                  <a:pt x="629564" y="3506189"/>
                  <a:pt x="628048" y="3506568"/>
                  <a:pt x="626912" y="3506947"/>
                </a:cubicBezTo>
                <a:cubicBezTo>
                  <a:pt x="619713" y="3488003"/>
                  <a:pt x="612514" y="3469438"/>
                  <a:pt x="605315" y="3450494"/>
                </a:cubicBezTo>
                <a:cubicBezTo>
                  <a:pt x="603421" y="3450115"/>
                  <a:pt x="601526" y="3450115"/>
                  <a:pt x="599632" y="3450115"/>
                </a:cubicBezTo>
                <a:cubicBezTo>
                  <a:pt x="593949" y="3458450"/>
                  <a:pt x="588265" y="3466785"/>
                  <a:pt x="582582" y="3475121"/>
                </a:cubicBezTo>
                <a:cubicBezTo>
                  <a:pt x="581824" y="3474742"/>
                  <a:pt x="580688" y="3474742"/>
                  <a:pt x="579930" y="3474363"/>
                </a:cubicBezTo>
                <a:cubicBezTo>
                  <a:pt x="583719" y="3462997"/>
                  <a:pt x="588265" y="3451630"/>
                  <a:pt x="591675" y="3440264"/>
                </a:cubicBezTo>
                <a:cubicBezTo>
                  <a:pt x="593949" y="3433065"/>
                  <a:pt x="596222" y="3425487"/>
                  <a:pt x="595464" y="3418288"/>
                </a:cubicBezTo>
                <a:cubicBezTo>
                  <a:pt x="590918" y="3383431"/>
                  <a:pt x="585992" y="3348195"/>
                  <a:pt x="580688" y="3311443"/>
                </a:cubicBezTo>
                <a:cubicBezTo>
                  <a:pt x="565153" y="3328114"/>
                  <a:pt x="559091" y="3350847"/>
                  <a:pt x="545452" y="3369034"/>
                </a:cubicBezTo>
                <a:cubicBezTo>
                  <a:pt x="546209" y="3361835"/>
                  <a:pt x="546588" y="3355015"/>
                  <a:pt x="547725" y="3345164"/>
                </a:cubicBezTo>
                <a:cubicBezTo>
                  <a:pt x="534464" y="3352363"/>
                  <a:pt x="523097" y="3358425"/>
                  <a:pt x="509836" y="3365245"/>
                </a:cubicBezTo>
                <a:cubicBezTo>
                  <a:pt x="524613" y="3348953"/>
                  <a:pt x="537874" y="3334555"/>
                  <a:pt x="551135" y="3320158"/>
                </a:cubicBezTo>
                <a:cubicBezTo>
                  <a:pt x="575004" y="3294393"/>
                  <a:pt x="586371" y="3265220"/>
                  <a:pt x="584476" y="3229604"/>
                </a:cubicBezTo>
                <a:cubicBezTo>
                  <a:pt x="582582" y="3192474"/>
                  <a:pt x="582961" y="3154964"/>
                  <a:pt x="583340" y="3117834"/>
                </a:cubicBezTo>
                <a:cubicBezTo>
                  <a:pt x="583719" y="3097374"/>
                  <a:pt x="586750" y="3076535"/>
                  <a:pt x="588644" y="3053045"/>
                </a:cubicBezTo>
                <a:cubicBezTo>
                  <a:pt x="583719" y="3057970"/>
                  <a:pt x="579930" y="3061380"/>
                  <a:pt x="576520" y="3065169"/>
                </a:cubicBezTo>
                <a:cubicBezTo>
                  <a:pt x="556060" y="3089796"/>
                  <a:pt x="535979" y="3115181"/>
                  <a:pt x="514762" y="3139430"/>
                </a:cubicBezTo>
                <a:cubicBezTo>
                  <a:pt x="494681" y="3162542"/>
                  <a:pt x="487861" y="3189443"/>
                  <a:pt x="487482" y="3218617"/>
                </a:cubicBezTo>
                <a:cubicBezTo>
                  <a:pt x="487103" y="3235666"/>
                  <a:pt x="487482" y="3252716"/>
                  <a:pt x="488619" y="3269766"/>
                </a:cubicBezTo>
                <a:cubicBezTo>
                  <a:pt x="491271" y="3301592"/>
                  <a:pt x="487482" y="3332282"/>
                  <a:pt x="478010" y="3362592"/>
                </a:cubicBezTo>
                <a:cubicBezTo>
                  <a:pt x="470054" y="3387599"/>
                  <a:pt x="463991" y="3412984"/>
                  <a:pt x="456793" y="3438748"/>
                </a:cubicBezTo>
                <a:cubicBezTo>
                  <a:pt x="448836" y="3406164"/>
                  <a:pt x="468159" y="3376232"/>
                  <a:pt x="468159" y="3340617"/>
                </a:cubicBezTo>
                <a:cubicBezTo>
                  <a:pt x="444668" y="3373580"/>
                  <a:pt x="423830" y="3403512"/>
                  <a:pt x="402612" y="3433444"/>
                </a:cubicBezTo>
                <a:cubicBezTo>
                  <a:pt x="401855" y="3433065"/>
                  <a:pt x="401476" y="3433065"/>
                  <a:pt x="400718" y="3432686"/>
                </a:cubicBezTo>
                <a:cubicBezTo>
                  <a:pt x="406401" y="3419804"/>
                  <a:pt x="412463" y="3406922"/>
                  <a:pt x="418904" y="3392524"/>
                </a:cubicBezTo>
                <a:cubicBezTo>
                  <a:pt x="410190" y="3395555"/>
                  <a:pt x="403370" y="3398208"/>
                  <a:pt x="396171" y="3400860"/>
                </a:cubicBezTo>
                <a:cubicBezTo>
                  <a:pt x="455656" y="3363350"/>
                  <a:pt x="471948" y="3307654"/>
                  <a:pt x="467023" y="3237940"/>
                </a:cubicBezTo>
                <a:cubicBezTo>
                  <a:pt x="461718" y="3244002"/>
                  <a:pt x="457929" y="3247791"/>
                  <a:pt x="454519" y="3251959"/>
                </a:cubicBezTo>
                <a:cubicBezTo>
                  <a:pt x="451109" y="3256126"/>
                  <a:pt x="447699" y="3260294"/>
                  <a:pt x="444290" y="3264462"/>
                </a:cubicBezTo>
                <a:cubicBezTo>
                  <a:pt x="442774" y="3263704"/>
                  <a:pt x="441258" y="3262946"/>
                  <a:pt x="439743" y="3262188"/>
                </a:cubicBezTo>
                <a:cubicBezTo>
                  <a:pt x="449594" y="3240592"/>
                  <a:pt x="459445" y="3219375"/>
                  <a:pt x="469296" y="3197778"/>
                </a:cubicBezTo>
                <a:cubicBezTo>
                  <a:pt x="467780" y="3196263"/>
                  <a:pt x="466644" y="3194747"/>
                  <a:pt x="465128" y="3193232"/>
                </a:cubicBezTo>
                <a:cubicBezTo>
                  <a:pt x="455656" y="3197399"/>
                  <a:pt x="443911" y="3199673"/>
                  <a:pt x="437091" y="3206493"/>
                </a:cubicBezTo>
                <a:cubicBezTo>
                  <a:pt x="425345" y="3218238"/>
                  <a:pt x="414358" y="3232257"/>
                  <a:pt x="407159" y="3247033"/>
                </a:cubicBezTo>
                <a:cubicBezTo>
                  <a:pt x="397687" y="3266356"/>
                  <a:pt x="392382" y="3287574"/>
                  <a:pt x="384426" y="3307654"/>
                </a:cubicBezTo>
                <a:cubicBezTo>
                  <a:pt x="375333" y="3330766"/>
                  <a:pt x="365482" y="3353878"/>
                  <a:pt x="353357" y="3376611"/>
                </a:cubicBezTo>
                <a:cubicBezTo>
                  <a:pt x="353736" y="3371686"/>
                  <a:pt x="354115" y="3366760"/>
                  <a:pt x="354873" y="3359561"/>
                </a:cubicBezTo>
                <a:cubicBezTo>
                  <a:pt x="346916" y="3364487"/>
                  <a:pt x="340475" y="3368655"/>
                  <a:pt x="332519" y="3373580"/>
                </a:cubicBezTo>
                <a:cubicBezTo>
                  <a:pt x="344643" y="3356909"/>
                  <a:pt x="357146" y="3342891"/>
                  <a:pt x="365861" y="3326599"/>
                </a:cubicBezTo>
                <a:cubicBezTo>
                  <a:pt x="374954" y="3310307"/>
                  <a:pt x="380258" y="3292120"/>
                  <a:pt x="387078" y="3274692"/>
                </a:cubicBezTo>
                <a:cubicBezTo>
                  <a:pt x="385563" y="3273555"/>
                  <a:pt x="384426" y="3272797"/>
                  <a:pt x="382910" y="3271660"/>
                </a:cubicBezTo>
                <a:cubicBezTo>
                  <a:pt x="367755" y="3284543"/>
                  <a:pt x="352221" y="3297046"/>
                  <a:pt x="337065" y="3309928"/>
                </a:cubicBezTo>
                <a:cubicBezTo>
                  <a:pt x="336308" y="3309549"/>
                  <a:pt x="335171" y="3308791"/>
                  <a:pt x="334413" y="3308033"/>
                </a:cubicBezTo>
                <a:cubicBezTo>
                  <a:pt x="351084" y="3287574"/>
                  <a:pt x="367755" y="3266735"/>
                  <a:pt x="386320" y="3243623"/>
                </a:cubicBezTo>
                <a:cubicBezTo>
                  <a:pt x="351463" y="3249306"/>
                  <a:pt x="321531" y="3258778"/>
                  <a:pt x="295388" y="3277723"/>
                </a:cubicBezTo>
                <a:cubicBezTo>
                  <a:pt x="290084" y="3281512"/>
                  <a:pt x="288568" y="3290984"/>
                  <a:pt x="285916" y="3298182"/>
                </a:cubicBezTo>
                <a:cubicBezTo>
                  <a:pt x="284401" y="3302729"/>
                  <a:pt x="284401" y="3307654"/>
                  <a:pt x="280991" y="3312580"/>
                </a:cubicBezTo>
                <a:cubicBezTo>
                  <a:pt x="278717" y="3305002"/>
                  <a:pt x="276065" y="3297046"/>
                  <a:pt x="273034" y="3287574"/>
                </a:cubicBezTo>
                <a:cubicBezTo>
                  <a:pt x="263562" y="3293636"/>
                  <a:pt x="254469" y="3299319"/>
                  <a:pt x="245754" y="3304623"/>
                </a:cubicBezTo>
                <a:cubicBezTo>
                  <a:pt x="280612" y="3261810"/>
                  <a:pt x="327972" y="3238698"/>
                  <a:pt x="382531" y="3221648"/>
                </a:cubicBezTo>
                <a:cubicBezTo>
                  <a:pt x="359041" y="3206493"/>
                  <a:pt x="335550" y="3208766"/>
                  <a:pt x="312059" y="3205356"/>
                </a:cubicBezTo>
                <a:cubicBezTo>
                  <a:pt x="318500" y="3203840"/>
                  <a:pt x="325320" y="3201188"/>
                  <a:pt x="331761" y="3200809"/>
                </a:cubicBezTo>
                <a:cubicBezTo>
                  <a:pt x="345022" y="3200430"/>
                  <a:pt x="358662" y="3199294"/>
                  <a:pt x="371544" y="3201567"/>
                </a:cubicBezTo>
                <a:cubicBezTo>
                  <a:pt x="387457" y="3204219"/>
                  <a:pt x="401476" y="3202325"/>
                  <a:pt x="414737" y="3193232"/>
                </a:cubicBezTo>
                <a:cubicBezTo>
                  <a:pt x="435575" y="3178455"/>
                  <a:pt x="456793" y="3164058"/>
                  <a:pt x="477252" y="3148523"/>
                </a:cubicBezTo>
                <a:cubicBezTo>
                  <a:pt x="482557" y="3144356"/>
                  <a:pt x="485967" y="3137157"/>
                  <a:pt x="490513" y="3131095"/>
                </a:cubicBezTo>
                <a:cubicBezTo>
                  <a:pt x="457550" y="3131095"/>
                  <a:pt x="426103" y="3131095"/>
                  <a:pt x="394656" y="3131095"/>
                </a:cubicBezTo>
                <a:cubicBezTo>
                  <a:pt x="394656" y="3130337"/>
                  <a:pt x="394656" y="3129958"/>
                  <a:pt x="394656" y="3129200"/>
                </a:cubicBezTo>
                <a:cubicBezTo>
                  <a:pt x="417768" y="3125790"/>
                  <a:pt x="440880" y="3122380"/>
                  <a:pt x="467780" y="3118213"/>
                </a:cubicBezTo>
                <a:cubicBezTo>
                  <a:pt x="457550" y="3113287"/>
                  <a:pt x="450731" y="3110256"/>
                  <a:pt x="442774" y="3106467"/>
                </a:cubicBezTo>
                <a:cubicBezTo>
                  <a:pt x="445047" y="3105709"/>
                  <a:pt x="445805" y="3104952"/>
                  <a:pt x="446184" y="3104952"/>
                </a:cubicBezTo>
                <a:cubicBezTo>
                  <a:pt x="481041" y="3114424"/>
                  <a:pt x="510215" y="3103815"/>
                  <a:pt x="533327" y="3077672"/>
                </a:cubicBezTo>
                <a:cubicBezTo>
                  <a:pt x="557576" y="3050013"/>
                  <a:pt x="580688" y="3021597"/>
                  <a:pt x="606452" y="2990908"/>
                </a:cubicBezTo>
                <a:cubicBezTo>
                  <a:pt x="579930" y="2996212"/>
                  <a:pt x="557197" y="2998107"/>
                  <a:pt x="536358" y="3005684"/>
                </a:cubicBezTo>
                <a:cubicBezTo>
                  <a:pt x="516277" y="3012883"/>
                  <a:pt x="498091" y="3025765"/>
                  <a:pt x="478389" y="3034858"/>
                </a:cubicBezTo>
                <a:cubicBezTo>
                  <a:pt x="489756" y="3023113"/>
                  <a:pt x="501122" y="3011746"/>
                  <a:pt x="513246" y="2999243"/>
                </a:cubicBezTo>
                <a:cubicBezTo>
                  <a:pt x="500743" y="2993560"/>
                  <a:pt x="491650" y="2989392"/>
                  <a:pt x="480662" y="2984467"/>
                </a:cubicBezTo>
                <a:cubicBezTo>
                  <a:pt x="504532" y="2984467"/>
                  <a:pt x="525750" y="2987119"/>
                  <a:pt x="546209" y="2984088"/>
                </a:cubicBezTo>
                <a:cubicBezTo>
                  <a:pt x="581824" y="2978783"/>
                  <a:pt x="611377" y="2961734"/>
                  <a:pt x="628806" y="2928392"/>
                </a:cubicBezTo>
                <a:cubicBezTo>
                  <a:pt x="640172" y="2906417"/>
                  <a:pt x="651160" y="2884441"/>
                  <a:pt x="662527" y="2861708"/>
                </a:cubicBezTo>
                <a:cubicBezTo>
                  <a:pt x="641309" y="2853373"/>
                  <a:pt x="623502" y="2855646"/>
                  <a:pt x="606831" y="2862845"/>
                </a:cubicBezTo>
                <a:cubicBezTo>
                  <a:pt x="529160" y="2895050"/>
                  <a:pt x="463234" y="2939380"/>
                  <a:pt x="440880" y="3027280"/>
                </a:cubicBezTo>
                <a:cubicBezTo>
                  <a:pt x="440501" y="3028796"/>
                  <a:pt x="439743" y="3030690"/>
                  <a:pt x="439364" y="3032206"/>
                </a:cubicBezTo>
                <a:cubicBezTo>
                  <a:pt x="438227" y="3031827"/>
                  <a:pt x="437091" y="3031827"/>
                  <a:pt x="435954" y="3031448"/>
                </a:cubicBezTo>
                <a:cubicBezTo>
                  <a:pt x="440880" y="3011368"/>
                  <a:pt x="446184" y="2991286"/>
                  <a:pt x="451867" y="2968175"/>
                </a:cubicBezTo>
                <a:cubicBezTo>
                  <a:pt x="430271" y="2976131"/>
                  <a:pt x="412463" y="2984846"/>
                  <a:pt x="399960" y="3002274"/>
                </a:cubicBezTo>
                <a:cubicBezTo>
                  <a:pt x="374954" y="3036374"/>
                  <a:pt x="350705" y="3071231"/>
                  <a:pt x="324183" y="3104194"/>
                </a:cubicBezTo>
                <a:cubicBezTo>
                  <a:pt x="311301" y="3119728"/>
                  <a:pt x="293873" y="3130716"/>
                  <a:pt x="278717" y="3144356"/>
                </a:cubicBezTo>
                <a:cubicBezTo>
                  <a:pt x="274929" y="3147766"/>
                  <a:pt x="271519" y="3152312"/>
                  <a:pt x="268866" y="3156859"/>
                </a:cubicBezTo>
                <a:cubicBezTo>
                  <a:pt x="262425" y="3167846"/>
                  <a:pt x="256363" y="3178834"/>
                  <a:pt x="247649" y="3188685"/>
                </a:cubicBezTo>
                <a:cubicBezTo>
                  <a:pt x="249543" y="3177697"/>
                  <a:pt x="251059" y="3167089"/>
                  <a:pt x="252574" y="3156859"/>
                </a:cubicBezTo>
                <a:cubicBezTo>
                  <a:pt x="233251" y="3156859"/>
                  <a:pt x="215444" y="3156859"/>
                  <a:pt x="198015" y="3156859"/>
                </a:cubicBezTo>
                <a:cubicBezTo>
                  <a:pt x="297283" y="3145113"/>
                  <a:pt x="343506" y="3075399"/>
                  <a:pt x="382910" y="2991286"/>
                </a:cubicBezTo>
                <a:cubicBezTo>
                  <a:pt x="372302" y="2991286"/>
                  <a:pt x="364724" y="2989771"/>
                  <a:pt x="357904" y="2991666"/>
                </a:cubicBezTo>
                <a:cubicBezTo>
                  <a:pt x="296904" y="3007200"/>
                  <a:pt x="250680" y="3042815"/>
                  <a:pt x="217338" y="3095859"/>
                </a:cubicBezTo>
                <a:cubicBezTo>
                  <a:pt x="215444" y="3099268"/>
                  <a:pt x="213549" y="3102300"/>
                  <a:pt x="210139" y="3104952"/>
                </a:cubicBezTo>
                <a:cubicBezTo>
                  <a:pt x="210897" y="3099647"/>
                  <a:pt x="211655" y="3093964"/>
                  <a:pt x="213170" y="3086007"/>
                </a:cubicBezTo>
                <a:cubicBezTo>
                  <a:pt x="198773" y="3093585"/>
                  <a:pt x="185891" y="3100026"/>
                  <a:pt x="173009" y="3106467"/>
                </a:cubicBezTo>
                <a:cubicBezTo>
                  <a:pt x="190816" y="3089039"/>
                  <a:pt x="215823" y="3081082"/>
                  <a:pt x="229462" y="3054181"/>
                </a:cubicBezTo>
                <a:cubicBezTo>
                  <a:pt x="211655" y="3050392"/>
                  <a:pt x="195363" y="3046982"/>
                  <a:pt x="179071" y="3043573"/>
                </a:cubicBezTo>
                <a:cubicBezTo>
                  <a:pt x="179071" y="3043194"/>
                  <a:pt x="179071" y="3042815"/>
                  <a:pt x="179071" y="3042436"/>
                </a:cubicBezTo>
                <a:cubicBezTo>
                  <a:pt x="197257" y="3042436"/>
                  <a:pt x="215823" y="3042436"/>
                  <a:pt x="234009" y="3042057"/>
                </a:cubicBezTo>
                <a:cubicBezTo>
                  <a:pt x="238935" y="3042057"/>
                  <a:pt x="244997" y="3040541"/>
                  <a:pt x="248786" y="3037510"/>
                </a:cubicBezTo>
                <a:cubicBezTo>
                  <a:pt x="271519" y="3020840"/>
                  <a:pt x="293873" y="3003411"/>
                  <a:pt x="315469" y="2986740"/>
                </a:cubicBezTo>
                <a:cubicBezTo>
                  <a:pt x="291978" y="2984467"/>
                  <a:pt x="265078" y="2982572"/>
                  <a:pt x="238177" y="2980299"/>
                </a:cubicBezTo>
                <a:cubicBezTo>
                  <a:pt x="238177" y="2979541"/>
                  <a:pt x="238177" y="2978405"/>
                  <a:pt x="238177" y="2977647"/>
                </a:cubicBezTo>
                <a:cubicBezTo>
                  <a:pt x="274929" y="2974995"/>
                  <a:pt x="311680" y="2973100"/>
                  <a:pt x="348432" y="2970069"/>
                </a:cubicBezTo>
                <a:cubicBezTo>
                  <a:pt x="384805" y="2967038"/>
                  <a:pt x="420420" y="2959081"/>
                  <a:pt x="456414" y="2944684"/>
                </a:cubicBezTo>
                <a:cubicBezTo>
                  <a:pt x="439364" y="2941653"/>
                  <a:pt x="424966" y="2938622"/>
                  <a:pt x="410569" y="2935970"/>
                </a:cubicBezTo>
                <a:cubicBezTo>
                  <a:pt x="410190" y="2934075"/>
                  <a:pt x="409811" y="2932181"/>
                  <a:pt x="409432" y="2930286"/>
                </a:cubicBezTo>
                <a:cubicBezTo>
                  <a:pt x="457550" y="2941274"/>
                  <a:pt x="488240" y="2920435"/>
                  <a:pt x="509458" y="2881031"/>
                </a:cubicBezTo>
                <a:cubicBezTo>
                  <a:pt x="477631" y="2861329"/>
                  <a:pt x="392382" y="2889746"/>
                  <a:pt x="334413" y="2939758"/>
                </a:cubicBezTo>
                <a:cubicBezTo>
                  <a:pt x="346916" y="2915131"/>
                  <a:pt x="366240" y="2901870"/>
                  <a:pt x="387078" y="2885957"/>
                </a:cubicBezTo>
                <a:cubicBezTo>
                  <a:pt x="338960" y="2881031"/>
                  <a:pt x="299935" y="2899976"/>
                  <a:pt x="260152" y="2920435"/>
                </a:cubicBezTo>
                <a:cubicBezTo>
                  <a:pt x="264320" y="2915889"/>
                  <a:pt x="268109" y="2910963"/>
                  <a:pt x="272276" y="2906417"/>
                </a:cubicBezTo>
                <a:cubicBezTo>
                  <a:pt x="271897" y="2905280"/>
                  <a:pt x="271140" y="2904522"/>
                  <a:pt x="270761" y="2903386"/>
                </a:cubicBezTo>
                <a:cubicBezTo>
                  <a:pt x="235146" y="2915510"/>
                  <a:pt x="199152" y="2928013"/>
                  <a:pt x="163537" y="2940516"/>
                </a:cubicBezTo>
                <a:cubicBezTo>
                  <a:pt x="163158" y="2939758"/>
                  <a:pt x="162779" y="2938622"/>
                  <a:pt x="162400" y="2937864"/>
                </a:cubicBezTo>
                <a:cubicBezTo>
                  <a:pt x="180208" y="2929529"/>
                  <a:pt x="198394" y="2921193"/>
                  <a:pt x="216202" y="2912858"/>
                </a:cubicBezTo>
                <a:cubicBezTo>
                  <a:pt x="216202" y="2912100"/>
                  <a:pt x="216202" y="2911342"/>
                  <a:pt x="216202" y="2910584"/>
                </a:cubicBezTo>
                <a:cubicBezTo>
                  <a:pt x="201425" y="2909827"/>
                  <a:pt x="186649" y="2909069"/>
                  <a:pt x="171872" y="2908311"/>
                </a:cubicBezTo>
                <a:cubicBezTo>
                  <a:pt x="215823" y="2903386"/>
                  <a:pt x="260531" y="2905280"/>
                  <a:pt x="300314" y="2879516"/>
                </a:cubicBezTo>
                <a:cubicBezTo>
                  <a:pt x="265078" y="2873075"/>
                  <a:pt x="229462" y="2866255"/>
                  <a:pt x="194226" y="2859435"/>
                </a:cubicBezTo>
                <a:cubicBezTo>
                  <a:pt x="194605" y="2857920"/>
                  <a:pt x="194605" y="2856783"/>
                  <a:pt x="194984" y="2855646"/>
                </a:cubicBezTo>
                <a:cubicBezTo>
                  <a:pt x="230599" y="2860572"/>
                  <a:pt x="266593" y="2865876"/>
                  <a:pt x="306376" y="2871559"/>
                </a:cubicBezTo>
                <a:cubicBezTo>
                  <a:pt x="301829" y="2862087"/>
                  <a:pt x="299177" y="2856783"/>
                  <a:pt x="296525" y="2851479"/>
                </a:cubicBezTo>
                <a:cubicBezTo>
                  <a:pt x="316985" y="2875348"/>
                  <a:pt x="343128" y="2873833"/>
                  <a:pt x="369649" y="2869286"/>
                </a:cubicBezTo>
                <a:cubicBezTo>
                  <a:pt x="387078" y="2866255"/>
                  <a:pt x="404886" y="2862845"/>
                  <a:pt x="425345" y="2859056"/>
                </a:cubicBezTo>
                <a:cubicBezTo>
                  <a:pt x="392382" y="2835187"/>
                  <a:pt x="355252" y="2832534"/>
                  <a:pt x="320395" y="2823062"/>
                </a:cubicBezTo>
                <a:cubicBezTo>
                  <a:pt x="320773" y="2821547"/>
                  <a:pt x="320773" y="2820410"/>
                  <a:pt x="321152" y="2819273"/>
                </a:cubicBezTo>
                <a:cubicBezTo>
                  <a:pt x="350326" y="2826093"/>
                  <a:pt x="380258" y="2830261"/>
                  <a:pt x="408296" y="2840112"/>
                </a:cubicBezTo>
                <a:cubicBezTo>
                  <a:pt x="449973" y="2855267"/>
                  <a:pt x="492408" y="2863224"/>
                  <a:pt x="535601" y="2854510"/>
                </a:cubicBezTo>
                <a:cubicBezTo>
                  <a:pt x="582961" y="2845037"/>
                  <a:pt x="629564" y="2831398"/>
                  <a:pt x="670483" y="2804118"/>
                </a:cubicBezTo>
                <a:cubicBezTo>
                  <a:pt x="690564" y="2790857"/>
                  <a:pt x="700036" y="2771534"/>
                  <a:pt x="700036" y="2747664"/>
                </a:cubicBezTo>
                <a:cubicBezTo>
                  <a:pt x="700036" y="2732130"/>
                  <a:pt x="699657" y="2716217"/>
                  <a:pt x="698521" y="2700683"/>
                </a:cubicBezTo>
                <a:cubicBezTo>
                  <a:pt x="695489" y="2660900"/>
                  <a:pt x="700794" y="2622633"/>
                  <a:pt x="710645" y="2584366"/>
                </a:cubicBezTo>
                <a:cubicBezTo>
                  <a:pt x="718601" y="2553676"/>
                  <a:pt x="721632" y="2521850"/>
                  <a:pt x="727316" y="2490781"/>
                </a:cubicBezTo>
                <a:cubicBezTo>
                  <a:pt x="729210" y="2481309"/>
                  <a:pt x="729968" y="2471079"/>
                  <a:pt x="734136" y="2462744"/>
                </a:cubicBezTo>
                <a:cubicBezTo>
                  <a:pt x="747018" y="2435085"/>
                  <a:pt x="743229" y="2406290"/>
                  <a:pt x="744365" y="2377495"/>
                </a:cubicBezTo>
                <a:cubicBezTo>
                  <a:pt x="746260" y="2338091"/>
                  <a:pt x="732999" y="2302097"/>
                  <a:pt x="724285" y="2264588"/>
                </a:cubicBezTo>
                <a:cubicBezTo>
                  <a:pt x="719359" y="2243370"/>
                  <a:pt x="703067" y="2237308"/>
                  <a:pt x="685638" y="2235414"/>
                </a:cubicBezTo>
                <a:cubicBezTo>
                  <a:pt x="654570" y="2232383"/>
                  <a:pt x="623123" y="2232383"/>
                  <a:pt x="592054" y="2230109"/>
                </a:cubicBezTo>
                <a:cubicBezTo>
                  <a:pt x="557197" y="2227457"/>
                  <a:pt x="522340" y="2224805"/>
                  <a:pt x="487861" y="2219501"/>
                </a:cubicBezTo>
                <a:cubicBezTo>
                  <a:pt x="473842" y="2217227"/>
                  <a:pt x="459824" y="2209271"/>
                  <a:pt x="448078" y="2200935"/>
                </a:cubicBezTo>
                <a:cubicBezTo>
                  <a:pt x="430271" y="2188811"/>
                  <a:pt x="433681" y="2151302"/>
                  <a:pt x="453004" y="2138041"/>
                </a:cubicBezTo>
                <a:cubicBezTo>
                  <a:pt x="464370" y="2130463"/>
                  <a:pt x="477252" y="2124780"/>
                  <a:pt x="489756" y="2119097"/>
                </a:cubicBezTo>
                <a:cubicBezTo>
                  <a:pt x="537495" y="2097121"/>
                  <a:pt x="588644" y="2086891"/>
                  <a:pt x="640172" y="2079314"/>
                </a:cubicBezTo>
                <a:cubicBezTo>
                  <a:pt x="662148" y="2076282"/>
                  <a:pt x="671241" y="2063400"/>
                  <a:pt x="677682" y="2044835"/>
                </a:cubicBezTo>
                <a:cubicBezTo>
                  <a:pt x="697005" y="1989897"/>
                  <a:pt x="692079" y="1935338"/>
                  <a:pt x="679955" y="1880021"/>
                </a:cubicBezTo>
                <a:cubicBezTo>
                  <a:pt x="678061" y="1870549"/>
                  <a:pt x="676924" y="1860319"/>
                  <a:pt x="678819" y="1851226"/>
                </a:cubicBezTo>
                <a:cubicBezTo>
                  <a:pt x="684123" y="1825083"/>
                  <a:pt x="676545" y="1800834"/>
                  <a:pt x="671241" y="1775449"/>
                </a:cubicBezTo>
                <a:cubicBezTo>
                  <a:pt x="660253" y="1725436"/>
                  <a:pt x="648508" y="1675424"/>
                  <a:pt x="651539" y="1622759"/>
                </a:cubicBezTo>
                <a:cubicBezTo>
                  <a:pt x="653054" y="1590933"/>
                  <a:pt x="659495" y="1563653"/>
                  <a:pt x="677682" y="1538268"/>
                </a:cubicBezTo>
                <a:cubicBezTo>
                  <a:pt x="693974" y="1515535"/>
                  <a:pt x="709887" y="1492423"/>
                  <a:pt x="725042" y="1468932"/>
                </a:cubicBezTo>
                <a:cubicBezTo>
                  <a:pt x="735651" y="1453019"/>
                  <a:pt x="745123" y="1435969"/>
                  <a:pt x="752701" y="1418540"/>
                </a:cubicBezTo>
                <a:cubicBezTo>
                  <a:pt x="760279" y="1401112"/>
                  <a:pt x="754974" y="1384062"/>
                  <a:pt x="746260" y="1368149"/>
                </a:cubicBezTo>
                <a:cubicBezTo>
                  <a:pt x="739061" y="1354888"/>
                  <a:pt x="732999" y="1340869"/>
                  <a:pt x="724663" y="1328366"/>
                </a:cubicBezTo>
                <a:cubicBezTo>
                  <a:pt x="718601" y="1319273"/>
                  <a:pt x="709887" y="1312074"/>
                  <a:pt x="702309" y="1304118"/>
                </a:cubicBezTo>
                <a:cubicBezTo>
                  <a:pt x="697384" y="1298813"/>
                  <a:pt x="691701" y="1293888"/>
                  <a:pt x="686396" y="1288962"/>
                </a:cubicBezTo>
                <a:cubicBezTo>
                  <a:pt x="678440" y="1281763"/>
                  <a:pt x="671620" y="1269639"/>
                  <a:pt x="657980" y="1281385"/>
                </a:cubicBezTo>
                <a:cubicBezTo>
                  <a:pt x="656464" y="1282900"/>
                  <a:pt x="651918" y="1281385"/>
                  <a:pt x="647371" y="1281006"/>
                </a:cubicBezTo>
                <a:cubicBezTo>
                  <a:pt x="652676" y="1272291"/>
                  <a:pt x="657601" y="1264714"/>
                  <a:pt x="662905" y="1256757"/>
                </a:cubicBezTo>
                <a:cubicBezTo>
                  <a:pt x="649266" y="1237813"/>
                  <a:pt x="614787" y="1222658"/>
                  <a:pt x="600011" y="1227962"/>
                </a:cubicBezTo>
                <a:cubicBezTo>
                  <a:pt x="601526" y="1240086"/>
                  <a:pt x="603042" y="1251453"/>
                  <a:pt x="604557" y="1262819"/>
                </a:cubicBezTo>
                <a:cubicBezTo>
                  <a:pt x="602663" y="1263577"/>
                  <a:pt x="601147" y="1264335"/>
                  <a:pt x="599253" y="1265093"/>
                </a:cubicBezTo>
                <a:cubicBezTo>
                  <a:pt x="592433" y="1258273"/>
                  <a:pt x="585992" y="1251074"/>
                  <a:pt x="578793" y="1243496"/>
                </a:cubicBezTo>
                <a:cubicBezTo>
                  <a:pt x="576141" y="1246148"/>
                  <a:pt x="572731" y="1249179"/>
                  <a:pt x="569321" y="1252589"/>
                </a:cubicBezTo>
                <a:cubicBezTo>
                  <a:pt x="585992" y="1266229"/>
                  <a:pt x="588644" y="1278354"/>
                  <a:pt x="578793" y="1306012"/>
                </a:cubicBezTo>
                <a:cubicBezTo>
                  <a:pt x="570837" y="1295403"/>
                  <a:pt x="564017" y="1286310"/>
                  <a:pt x="556818" y="1276838"/>
                </a:cubicBezTo>
                <a:cubicBezTo>
                  <a:pt x="545830" y="1286689"/>
                  <a:pt x="556818" y="1306770"/>
                  <a:pt x="537874" y="1308285"/>
                </a:cubicBezTo>
                <a:cubicBezTo>
                  <a:pt x="534085" y="1298434"/>
                  <a:pt x="534843" y="1299192"/>
                  <a:pt x="544694" y="1286689"/>
                </a:cubicBezTo>
                <a:cubicBezTo>
                  <a:pt x="549998" y="1279869"/>
                  <a:pt x="551514" y="1270397"/>
                  <a:pt x="553029" y="1261304"/>
                </a:cubicBezTo>
                <a:cubicBezTo>
                  <a:pt x="547725" y="1266608"/>
                  <a:pt x="542799" y="1271912"/>
                  <a:pt x="537874" y="1277217"/>
                </a:cubicBezTo>
                <a:cubicBezTo>
                  <a:pt x="537116" y="1276459"/>
                  <a:pt x="535979" y="1276080"/>
                  <a:pt x="535222" y="1275322"/>
                </a:cubicBezTo>
                <a:cubicBezTo>
                  <a:pt x="535601" y="1271534"/>
                  <a:pt x="535601" y="1267745"/>
                  <a:pt x="535979" y="1262819"/>
                </a:cubicBezTo>
                <a:cubicBezTo>
                  <a:pt x="518172" y="1265471"/>
                  <a:pt x="500743" y="1284795"/>
                  <a:pt x="484830" y="1261304"/>
                </a:cubicBezTo>
                <a:cubicBezTo>
                  <a:pt x="498091" y="1249558"/>
                  <a:pt x="511731" y="1253347"/>
                  <a:pt x="526128" y="1259788"/>
                </a:cubicBezTo>
                <a:cubicBezTo>
                  <a:pt x="524613" y="1255620"/>
                  <a:pt x="523097" y="1251832"/>
                  <a:pt x="520066" y="1244633"/>
                </a:cubicBezTo>
                <a:cubicBezTo>
                  <a:pt x="535601" y="1251453"/>
                  <a:pt x="548861" y="1263577"/>
                  <a:pt x="562880" y="1249179"/>
                </a:cubicBezTo>
                <a:cubicBezTo>
                  <a:pt x="554924" y="1243117"/>
                  <a:pt x="547346" y="1236676"/>
                  <a:pt x="537116" y="1228720"/>
                </a:cubicBezTo>
                <a:cubicBezTo>
                  <a:pt x="554924" y="1223415"/>
                  <a:pt x="568185" y="1221521"/>
                  <a:pt x="578793" y="1235919"/>
                </a:cubicBezTo>
                <a:cubicBezTo>
                  <a:pt x="584855" y="1230993"/>
                  <a:pt x="590539" y="1226446"/>
                  <a:pt x="597737" y="1221142"/>
                </a:cubicBezTo>
                <a:cubicBezTo>
                  <a:pt x="556439" y="1204092"/>
                  <a:pt x="515520" y="1195757"/>
                  <a:pt x="472706" y="1201061"/>
                </a:cubicBezTo>
                <a:cubicBezTo>
                  <a:pt x="470054" y="1201440"/>
                  <a:pt x="466644" y="1203335"/>
                  <a:pt x="465128" y="1205608"/>
                </a:cubicBezTo>
                <a:cubicBezTo>
                  <a:pt x="453004" y="1223415"/>
                  <a:pt x="441258" y="1241602"/>
                  <a:pt x="429134" y="1260167"/>
                </a:cubicBezTo>
                <a:cubicBezTo>
                  <a:pt x="436712" y="1262062"/>
                  <a:pt x="442774" y="1263577"/>
                  <a:pt x="452246" y="1265850"/>
                </a:cubicBezTo>
                <a:cubicBezTo>
                  <a:pt x="445805" y="1270397"/>
                  <a:pt x="441637" y="1272670"/>
                  <a:pt x="437848" y="1275322"/>
                </a:cubicBezTo>
                <a:cubicBezTo>
                  <a:pt x="446942" y="1279869"/>
                  <a:pt x="456035" y="1284037"/>
                  <a:pt x="465128" y="1288583"/>
                </a:cubicBezTo>
                <a:cubicBezTo>
                  <a:pt x="464749" y="1289720"/>
                  <a:pt x="463991" y="1291236"/>
                  <a:pt x="463613" y="1292372"/>
                </a:cubicBezTo>
                <a:cubicBezTo>
                  <a:pt x="458308" y="1293509"/>
                  <a:pt x="453004" y="1294645"/>
                  <a:pt x="443911" y="1296540"/>
                </a:cubicBezTo>
                <a:cubicBezTo>
                  <a:pt x="447699" y="1305633"/>
                  <a:pt x="452246" y="1313969"/>
                  <a:pt x="454898" y="1322683"/>
                </a:cubicBezTo>
                <a:cubicBezTo>
                  <a:pt x="456414" y="1327987"/>
                  <a:pt x="457929" y="1335186"/>
                  <a:pt x="455656" y="1339354"/>
                </a:cubicBezTo>
                <a:cubicBezTo>
                  <a:pt x="451109" y="1347689"/>
                  <a:pt x="443911" y="1354888"/>
                  <a:pt x="435954" y="1362087"/>
                </a:cubicBezTo>
                <a:cubicBezTo>
                  <a:pt x="427998" y="1343143"/>
                  <a:pt x="421935" y="1324956"/>
                  <a:pt x="449215" y="1311316"/>
                </a:cubicBezTo>
                <a:cubicBezTo>
                  <a:pt x="446942" y="1310938"/>
                  <a:pt x="445047" y="1310180"/>
                  <a:pt x="442774" y="1309801"/>
                </a:cubicBezTo>
                <a:cubicBezTo>
                  <a:pt x="439364" y="1310559"/>
                  <a:pt x="436333" y="1311695"/>
                  <a:pt x="431029" y="1313211"/>
                </a:cubicBezTo>
                <a:cubicBezTo>
                  <a:pt x="433681" y="1304118"/>
                  <a:pt x="435575" y="1296540"/>
                  <a:pt x="437470" y="1289341"/>
                </a:cubicBezTo>
                <a:cubicBezTo>
                  <a:pt x="436333" y="1288962"/>
                  <a:pt x="435575" y="1288583"/>
                  <a:pt x="434439" y="1288205"/>
                </a:cubicBezTo>
                <a:cubicBezTo>
                  <a:pt x="431407" y="1290857"/>
                  <a:pt x="428755" y="1293130"/>
                  <a:pt x="425724" y="1295782"/>
                </a:cubicBezTo>
                <a:cubicBezTo>
                  <a:pt x="424209" y="1295403"/>
                  <a:pt x="423072" y="1295403"/>
                  <a:pt x="421935" y="1295024"/>
                </a:cubicBezTo>
                <a:cubicBezTo>
                  <a:pt x="422693" y="1287068"/>
                  <a:pt x="423451" y="1278732"/>
                  <a:pt x="424588" y="1266987"/>
                </a:cubicBezTo>
                <a:cubicBezTo>
                  <a:pt x="417389" y="1274565"/>
                  <a:pt x="412463" y="1279869"/>
                  <a:pt x="406401" y="1286689"/>
                </a:cubicBezTo>
                <a:cubicBezTo>
                  <a:pt x="420420" y="1295024"/>
                  <a:pt x="420041" y="1306391"/>
                  <a:pt x="417389" y="1321925"/>
                </a:cubicBezTo>
                <a:cubicBezTo>
                  <a:pt x="409811" y="1315484"/>
                  <a:pt x="404128" y="1310559"/>
                  <a:pt x="398445" y="1305633"/>
                </a:cubicBezTo>
                <a:cubicBezTo>
                  <a:pt x="397687" y="1305633"/>
                  <a:pt x="396929" y="1306012"/>
                  <a:pt x="396171" y="1306391"/>
                </a:cubicBezTo>
                <a:cubicBezTo>
                  <a:pt x="397308" y="1308664"/>
                  <a:pt x="397687" y="1312453"/>
                  <a:pt x="399581" y="1313590"/>
                </a:cubicBezTo>
                <a:cubicBezTo>
                  <a:pt x="415873" y="1324956"/>
                  <a:pt x="419283" y="1335565"/>
                  <a:pt x="412463" y="1357919"/>
                </a:cubicBezTo>
                <a:cubicBezTo>
                  <a:pt x="405643" y="1352615"/>
                  <a:pt x="399202" y="1348068"/>
                  <a:pt x="389730" y="1340869"/>
                </a:cubicBezTo>
                <a:cubicBezTo>
                  <a:pt x="395035" y="1359056"/>
                  <a:pt x="409053" y="1376484"/>
                  <a:pt x="384805" y="1390124"/>
                </a:cubicBezTo>
                <a:cubicBezTo>
                  <a:pt x="382531" y="1381031"/>
                  <a:pt x="380258" y="1372317"/>
                  <a:pt x="377985" y="1363223"/>
                </a:cubicBezTo>
                <a:cubicBezTo>
                  <a:pt x="370407" y="1365497"/>
                  <a:pt x="361314" y="1368149"/>
                  <a:pt x="352221" y="1370801"/>
                </a:cubicBezTo>
                <a:cubicBezTo>
                  <a:pt x="351084" y="1348068"/>
                  <a:pt x="365861" y="1327987"/>
                  <a:pt x="384805" y="1334807"/>
                </a:cubicBezTo>
                <a:cubicBezTo>
                  <a:pt x="385563" y="1329124"/>
                  <a:pt x="386320" y="1323820"/>
                  <a:pt x="387078" y="1317378"/>
                </a:cubicBezTo>
                <a:cubicBezTo>
                  <a:pt x="378743" y="1318136"/>
                  <a:pt x="370786" y="1318894"/>
                  <a:pt x="362830" y="1319652"/>
                </a:cubicBezTo>
                <a:cubicBezTo>
                  <a:pt x="363966" y="1298056"/>
                  <a:pt x="381774" y="1294645"/>
                  <a:pt x="398066" y="1290099"/>
                </a:cubicBezTo>
                <a:cubicBezTo>
                  <a:pt x="397308" y="1288962"/>
                  <a:pt x="396550" y="1287826"/>
                  <a:pt x="395792" y="1286689"/>
                </a:cubicBezTo>
                <a:cubicBezTo>
                  <a:pt x="388973" y="1285173"/>
                  <a:pt x="381774" y="1283658"/>
                  <a:pt x="374575" y="1282142"/>
                </a:cubicBezTo>
                <a:cubicBezTo>
                  <a:pt x="384426" y="1264714"/>
                  <a:pt x="394277" y="1260546"/>
                  <a:pt x="412084" y="1267366"/>
                </a:cubicBezTo>
                <a:cubicBezTo>
                  <a:pt x="425345" y="1246906"/>
                  <a:pt x="438985" y="1225689"/>
                  <a:pt x="454141" y="1202577"/>
                </a:cubicBezTo>
                <a:cubicBezTo>
                  <a:pt x="412842" y="1207502"/>
                  <a:pt x="384426" y="1230614"/>
                  <a:pt x="354873" y="1251074"/>
                </a:cubicBezTo>
                <a:cubicBezTo>
                  <a:pt x="368513" y="1268881"/>
                  <a:pt x="367755" y="1282142"/>
                  <a:pt x="349947" y="1305254"/>
                </a:cubicBezTo>
                <a:cubicBezTo>
                  <a:pt x="344264" y="1290099"/>
                  <a:pt x="338960" y="1276838"/>
                  <a:pt x="335171" y="1266987"/>
                </a:cubicBezTo>
                <a:cubicBezTo>
                  <a:pt x="334034" y="1271155"/>
                  <a:pt x="334413" y="1282142"/>
                  <a:pt x="329488" y="1286310"/>
                </a:cubicBezTo>
                <a:cubicBezTo>
                  <a:pt x="315848" y="1297298"/>
                  <a:pt x="302587" y="1309043"/>
                  <a:pt x="290463" y="1321925"/>
                </a:cubicBezTo>
                <a:cubicBezTo>
                  <a:pt x="289326" y="1321546"/>
                  <a:pt x="287811" y="1320789"/>
                  <a:pt x="286674" y="1320410"/>
                </a:cubicBezTo>
                <a:cubicBezTo>
                  <a:pt x="286674" y="1307906"/>
                  <a:pt x="286674" y="1295782"/>
                  <a:pt x="286674" y="1282521"/>
                </a:cubicBezTo>
                <a:cubicBezTo>
                  <a:pt x="282885" y="1282900"/>
                  <a:pt x="279854" y="1283658"/>
                  <a:pt x="276823" y="1284037"/>
                </a:cubicBezTo>
                <a:cubicBezTo>
                  <a:pt x="281370" y="1306770"/>
                  <a:pt x="270382" y="1317757"/>
                  <a:pt x="237040" y="1324956"/>
                </a:cubicBezTo>
                <a:cubicBezTo>
                  <a:pt x="234009" y="1304875"/>
                  <a:pt x="244239" y="1285552"/>
                  <a:pt x="262425" y="1277217"/>
                </a:cubicBezTo>
                <a:cubicBezTo>
                  <a:pt x="259773" y="1274565"/>
                  <a:pt x="257121" y="1271534"/>
                  <a:pt x="254469" y="1268881"/>
                </a:cubicBezTo>
                <a:cubicBezTo>
                  <a:pt x="277202" y="1252211"/>
                  <a:pt x="290842" y="1252211"/>
                  <a:pt x="305997" y="1270397"/>
                </a:cubicBezTo>
                <a:cubicBezTo>
                  <a:pt x="326078" y="1259788"/>
                  <a:pt x="346916" y="1249179"/>
                  <a:pt x="367376" y="1238571"/>
                </a:cubicBezTo>
                <a:cubicBezTo>
                  <a:pt x="367376" y="1237055"/>
                  <a:pt x="366997" y="1235919"/>
                  <a:pt x="366618" y="1234403"/>
                </a:cubicBezTo>
                <a:cubicBezTo>
                  <a:pt x="361314" y="1232887"/>
                  <a:pt x="355631" y="1231372"/>
                  <a:pt x="350326" y="1229856"/>
                </a:cubicBezTo>
                <a:cubicBezTo>
                  <a:pt x="344643" y="1248422"/>
                  <a:pt x="335171" y="1254863"/>
                  <a:pt x="315469" y="1253347"/>
                </a:cubicBezTo>
                <a:cubicBezTo>
                  <a:pt x="318500" y="1245391"/>
                  <a:pt x="321531" y="1237813"/>
                  <a:pt x="324562" y="1230235"/>
                </a:cubicBezTo>
                <a:cubicBezTo>
                  <a:pt x="320773" y="1229099"/>
                  <a:pt x="316606" y="1227962"/>
                  <a:pt x="312817" y="1226825"/>
                </a:cubicBezTo>
                <a:cubicBezTo>
                  <a:pt x="302587" y="1245012"/>
                  <a:pt x="293494" y="1248801"/>
                  <a:pt x="265835" y="1244633"/>
                </a:cubicBezTo>
                <a:cubicBezTo>
                  <a:pt x="270761" y="1237055"/>
                  <a:pt x="275307" y="1230614"/>
                  <a:pt x="279854" y="1223794"/>
                </a:cubicBezTo>
                <a:cubicBezTo>
                  <a:pt x="274929" y="1220005"/>
                  <a:pt x="269624" y="1215838"/>
                  <a:pt x="263562" y="1211291"/>
                </a:cubicBezTo>
                <a:cubicBezTo>
                  <a:pt x="279096" y="1202577"/>
                  <a:pt x="292357" y="1200303"/>
                  <a:pt x="305239" y="1218490"/>
                </a:cubicBezTo>
                <a:cubicBezTo>
                  <a:pt x="302208" y="1206366"/>
                  <a:pt x="300314" y="1198030"/>
                  <a:pt x="298419" y="1189316"/>
                </a:cubicBezTo>
                <a:cubicBezTo>
                  <a:pt x="324562" y="1193484"/>
                  <a:pt x="335171" y="1202956"/>
                  <a:pt x="334792" y="1222658"/>
                </a:cubicBezTo>
                <a:cubicBezTo>
                  <a:pt x="338202" y="1223036"/>
                  <a:pt x="341991" y="1223415"/>
                  <a:pt x="345780" y="1223794"/>
                </a:cubicBezTo>
                <a:cubicBezTo>
                  <a:pt x="345780" y="1217732"/>
                  <a:pt x="346159" y="1212428"/>
                  <a:pt x="346538" y="1203713"/>
                </a:cubicBezTo>
                <a:cubicBezTo>
                  <a:pt x="352600" y="1209776"/>
                  <a:pt x="357904" y="1213185"/>
                  <a:pt x="360556" y="1217732"/>
                </a:cubicBezTo>
                <a:cubicBezTo>
                  <a:pt x="368513" y="1230993"/>
                  <a:pt x="372681" y="1232130"/>
                  <a:pt x="385184" y="1222279"/>
                </a:cubicBezTo>
                <a:cubicBezTo>
                  <a:pt x="388215" y="1219627"/>
                  <a:pt x="391246" y="1216974"/>
                  <a:pt x="395414" y="1213564"/>
                </a:cubicBezTo>
                <a:cubicBezTo>
                  <a:pt x="367755" y="1200303"/>
                  <a:pt x="346538" y="1175676"/>
                  <a:pt x="313196" y="1179465"/>
                </a:cubicBezTo>
                <a:cubicBezTo>
                  <a:pt x="240071" y="1188179"/>
                  <a:pt x="257500" y="1179844"/>
                  <a:pt x="237419" y="1197651"/>
                </a:cubicBezTo>
                <a:cubicBezTo>
                  <a:pt x="237419" y="1209018"/>
                  <a:pt x="237419" y="1219248"/>
                  <a:pt x="237419" y="1232509"/>
                </a:cubicBezTo>
                <a:cubicBezTo>
                  <a:pt x="231736" y="1229099"/>
                  <a:pt x="229462" y="1227583"/>
                  <a:pt x="230599" y="1228341"/>
                </a:cubicBezTo>
                <a:cubicBezTo>
                  <a:pt x="222264" y="1240086"/>
                  <a:pt x="213928" y="1251453"/>
                  <a:pt x="205972" y="1262819"/>
                </a:cubicBezTo>
                <a:cubicBezTo>
                  <a:pt x="204456" y="1262062"/>
                  <a:pt x="202562" y="1261304"/>
                  <a:pt x="200667" y="1260546"/>
                </a:cubicBezTo>
                <a:cubicBezTo>
                  <a:pt x="199910" y="1251832"/>
                  <a:pt x="199152" y="1242738"/>
                  <a:pt x="198394" y="1231751"/>
                </a:cubicBezTo>
                <a:cubicBezTo>
                  <a:pt x="194605" y="1238950"/>
                  <a:pt x="191195" y="1245012"/>
                  <a:pt x="188164" y="1250695"/>
                </a:cubicBezTo>
                <a:cubicBezTo>
                  <a:pt x="187406" y="1246527"/>
                  <a:pt x="186270" y="1241981"/>
                  <a:pt x="185512" y="1237813"/>
                </a:cubicBezTo>
                <a:cubicBezTo>
                  <a:pt x="185512" y="1237813"/>
                  <a:pt x="185512" y="1238192"/>
                  <a:pt x="185512" y="1238192"/>
                </a:cubicBezTo>
                <a:lnTo>
                  <a:pt x="185312" y="1237813"/>
                </a:lnTo>
                <a:lnTo>
                  <a:pt x="181723" y="1230993"/>
                </a:lnTo>
                <a:cubicBezTo>
                  <a:pt x="173388" y="1224552"/>
                  <a:pt x="165052" y="1218869"/>
                  <a:pt x="153686" y="1211291"/>
                </a:cubicBezTo>
                <a:cubicBezTo>
                  <a:pt x="168083" y="1204850"/>
                  <a:pt x="184754" y="1207881"/>
                  <a:pt x="185512" y="1188179"/>
                </a:cubicBezTo>
                <a:cubicBezTo>
                  <a:pt x="170736" y="1188558"/>
                  <a:pt x="152170" y="1200303"/>
                  <a:pt x="140425" y="1179086"/>
                </a:cubicBezTo>
                <a:cubicBezTo>
                  <a:pt x="152928" y="1173024"/>
                  <a:pt x="164673" y="1169235"/>
                  <a:pt x="176040" y="1181359"/>
                </a:cubicBezTo>
                <a:cubicBezTo>
                  <a:pt x="175282" y="1175297"/>
                  <a:pt x="174903" y="1169614"/>
                  <a:pt x="174524" y="1163931"/>
                </a:cubicBezTo>
                <a:cubicBezTo>
                  <a:pt x="176040" y="1163552"/>
                  <a:pt x="177177" y="1162794"/>
                  <a:pt x="178692" y="1162036"/>
                </a:cubicBezTo>
                <a:cubicBezTo>
                  <a:pt x="183996" y="1168856"/>
                  <a:pt x="189301" y="1176055"/>
                  <a:pt x="196121" y="1185148"/>
                </a:cubicBezTo>
                <a:cubicBezTo>
                  <a:pt x="206351" y="1184390"/>
                  <a:pt x="219990" y="1184012"/>
                  <a:pt x="233630" y="1183254"/>
                </a:cubicBezTo>
                <a:cubicBezTo>
                  <a:pt x="233630" y="1182496"/>
                  <a:pt x="233630" y="1181738"/>
                  <a:pt x="233630" y="1180980"/>
                </a:cubicBezTo>
                <a:cubicBezTo>
                  <a:pt x="230220" y="1180223"/>
                  <a:pt x="227189" y="1179086"/>
                  <a:pt x="220748" y="1176813"/>
                </a:cubicBezTo>
                <a:cubicBezTo>
                  <a:pt x="228705" y="1170751"/>
                  <a:pt x="234767" y="1165825"/>
                  <a:pt x="242345" y="1159763"/>
                </a:cubicBezTo>
                <a:cubicBezTo>
                  <a:pt x="232115" y="1157111"/>
                  <a:pt x="225674" y="1154080"/>
                  <a:pt x="216959" y="1160900"/>
                </a:cubicBezTo>
                <a:cubicBezTo>
                  <a:pt x="211655" y="1165067"/>
                  <a:pt x="201046" y="1161657"/>
                  <a:pt x="192711" y="1161657"/>
                </a:cubicBezTo>
                <a:cubicBezTo>
                  <a:pt x="191953" y="1159763"/>
                  <a:pt x="191574" y="1157869"/>
                  <a:pt x="191195" y="1155974"/>
                </a:cubicBezTo>
                <a:cubicBezTo>
                  <a:pt x="200667" y="1152564"/>
                  <a:pt x="209761" y="1149154"/>
                  <a:pt x="219611" y="1145365"/>
                </a:cubicBezTo>
                <a:cubicBezTo>
                  <a:pt x="219611" y="1144986"/>
                  <a:pt x="219233" y="1142713"/>
                  <a:pt x="218475" y="1137788"/>
                </a:cubicBezTo>
                <a:cubicBezTo>
                  <a:pt x="226431" y="1141576"/>
                  <a:pt x="233251" y="1143471"/>
                  <a:pt x="238935" y="1147260"/>
                </a:cubicBezTo>
                <a:cubicBezTo>
                  <a:pt x="244239" y="1150670"/>
                  <a:pt x="248786" y="1155595"/>
                  <a:pt x="255605" y="1161657"/>
                </a:cubicBezTo>
                <a:cubicBezTo>
                  <a:pt x="255984" y="1138924"/>
                  <a:pt x="237419" y="1124906"/>
                  <a:pt x="221127" y="1130589"/>
                </a:cubicBezTo>
                <a:cubicBezTo>
                  <a:pt x="209003" y="1135136"/>
                  <a:pt x="200288" y="1128316"/>
                  <a:pt x="191195" y="1120359"/>
                </a:cubicBezTo>
                <a:cubicBezTo>
                  <a:pt x="205972" y="1110887"/>
                  <a:pt x="219611" y="1107477"/>
                  <a:pt x="232494" y="1126421"/>
                </a:cubicBezTo>
                <a:cubicBezTo>
                  <a:pt x="233630" y="1119222"/>
                  <a:pt x="234009" y="1115055"/>
                  <a:pt x="234767" y="1110887"/>
                </a:cubicBezTo>
                <a:cubicBezTo>
                  <a:pt x="235903" y="1110129"/>
                  <a:pt x="237419" y="1109750"/>
                  <a:pt x="238556" y="1108992"/>
                </a:cubicBezTo>
                <a:cubicBezTo>
                  <a:pt x="243102" y="1116570"/>
                  <a:pt x="247649" y="1124148"/>
                  <a:pt x="251817" y="1130968"/>
                </a:cubicBezTo>
                <a:cubicBezTo>
                  <a:pt x="254090" y="1127179"/>
                  <a:pt x="258258" y="1120738"/>
                  <a:pt x="264320" y="1111266"/>
                </a:cubicBezTo>
                <a:cubicBezTo>
                  <a:pt x="269245" y="1125663"/>
                  <a:pt x="276444" y="1136272"/>
                  <a:pt x="264320" y="1148018"/>
                </a:cubicBezTo>
                <a:cubicBezTo>
                  <a:pt x="262804" y="1149912"/>
                  <a:pt x="266972" y="1162794"/>
                  <a:pt x="270761" y="1163931"/>
                </a:cubicBezTo>
                <a:cubicBezTo>
                  <a:pt x="283643" y="1168477"/>
                  <a:pt x="298040" y="1172266"/>
                  <a:pt x="311680" y="1171887"/>
                </a:cubicBezTo>
                <a:cubicBezTo>
                  <a:pt x="329867" y="1171129"/>
                  <a:pt x="346538" y="1170751"/>
                  <a:pt x="360935" y="1183633"/>
                </a:cubicBezTo>
                <a:cubicBezTo>
                  <a:pt x="364724" y="1187043"/>
                  <a:pt x="369649" y="1188937"/>
                  <a:pt x="373817" y="1191968"/>
                </a:cubicBezTo>
                <a:cubicBezTo>
                  <a:pt x="392004" y="1205608"/>
                  <a:pt x="410190" y="1208639"/>
                  <a:pt x="432165" y="1196894"/>
                </a:cubicBezTo>
                <a:cubicBezTo>
                  <a:pt x="444668" y="1190452"/>
                  <a:pt x="461339" y="1190831"/>
                  <a:pt x="476495" y="1188937"/>
                </a:cubicBezTo>
                <a:cubicBezTo>
                  <a:pt x="486346" y="1187800"/>
                  <a:pt x="496575" y="1188558"/>
                  <a:pt x="510594" y="1188558"/>
                </a:cubicBezTo>
                <a:cubicBezTo>
                  <a:pt x="483315" y="1162415"/>
                  <a:pt x="457550" y="1143471"/>
                  <a:pt x="420041" y="1143471"/>
                </a:cubicBezTo>
                <a:cubicBezTo>
                  <a:pt x="421178" y="1163931"/>
                  <a:pt x="407538" y="1171508"/>
                  <a:pt x="387457" y="1178328"/>
                </a:cubicBezTo>
                <a:cubicBezTo>
                  <a:pt x="390867" y="1164310"/>
                  <a:pt x="393898" y="1152943"/>
                  <a:pt x="396929" y="1141955"/>
                </a:cubicBezTo>
                <a:cubicBezTo>
                  <a:pt x="396171" y="1141198"/>
                  <a:pt x="395792" y="1140819"/>
                  <a:pt x="395035" y="1140061"/>
                </a:cubicBezTo>
                <a:cubicBezTo>
                  <a:pt x="393140" y="1143092"/>
                  <a:pt x="389351" y="1145744"/>
                  <a:pt x="388973" y="1148775"/>
                </a:cubicBezTo>
                <a:cubicBezTo>
                  <a:pt x="387457" y="1163173"/>
                  <a:pt x="377606" y="1168098"/>
                  <a:pt x="363587" y="1173024"/>
                </a:cubicBezTo>
                <a:cubicBezTo>
                  <a:pt x="365482" y="1162794"/>
                  <a:pt x="366997" y="1155216"/>
                  <a:pt x="368513" y="1146502"/>
                </a:cubicBezTo>
                <a:cubicBezTo>
                  <a:pt x="349190" y="1146123"/>
                  <a:pt x="342749" y="1179465"/>
                  <a:pt x="318500" y="1164310"/>
                </a:cubicBezTo>
                <a:cubicBezTo>
                  <a:pt x="324941" y="1149912"/>
                  <a:pt x="335550" y="1142334"/>
                  <a:pt x="352221" y="1148018"/>
                </a:cubicBezTo>
                <a:cubicBezTo>
                  <a:pt x="346159" y="1135514"/>
                  <a:pt x="340097" y="1123390"/>
                  <a:pt x="333277" y="1109371"/>
                </a:cubicBezTo>
                <a:cubicBezTo>
                  <a:pt x="360177" y="1112781"/>
                  <a:pt x="371165" y="1121875"/>
                  <a:pt x="373438" y="1140819"/>
                </a:cubicBezTo>
                <a:cubicBezTo>
                  <a:pt x="376469" y="1140061"/>
                  <a:pt x="379879" y="1139682"/>
                  <a:pt x="382910" y="1139303"/>
                </a:cubicBezTo>
                <a:cubicBezTo>
                  <a:pt x="382153" y="1132104"/>
                  <a:pt x="381395" y="1126042"/>
                  <a:pt x="380637" y="1119980"/>
                </a:cubicBezTo>
                <a:cubicBezTo>
                  <a:pt x="381774" y="1119222"/>
                  <a:pt x="382910" y="1118465"/>
                  <a:pt x="384047" y="1117707"/>
                </a:cubicBezTo>
                <a:cubicBezTo>
                  <a:pt x="389730" y="1124148"/>
                  <a:pt x="395035" y="1130589"/>
                  <a:pt x="401097" y="1137409"/>
                </a:cubicBezTo>
                <a:cubicBezTo>
                  <a:pt x="415115" y="1137409"/>
                  <a:pt x="430650" y="1137409"/>
                  <a:pt x="448078" y="1137409"/>
                </a:cubicBezTo>
                <a:cubicBezTo>
                  <a:pt x="443911" y="1130210"/>
                  <a:pt x="440880" y="1124527"/>
                  <a:pt x="437091" y="1117707"/>
                </a:cubicBezTo>
                <a:cubicBezTo>
                  <a:pt x="424588" y="1131725"/>
                  <a:pt x="412084" y="1127937"/>
                  <a:pt x="396171" y="1119980"/>
                </a:cubicBezTo>
                <a:cubicBezTo>
                  <a:pt x="404886" y="1114676"/>
                  <a:pt x="411706" y="1110129"/>
                  <a:pt x="418904" y="1105961"/>
                </a:cubicBezTo>
                <a:cubicBezTo>
                  <a:pt x="419283" y="1104825"/>
                  <a:pt x="419283" y="1103688"/>
                  <a:pt x="419662" y="1102552"/>
                </a:cubicBezTo>
                <a:cubicBezTo>
                  <a:pt x="412084" y="1102552"/>
                  <a:pt x="404507" y="1101036"/>
                  <a:pt x="397308" y="1102930"/>
                </a:cubicBezTo>
                <a:cubicBezTo>
                  <a:pt x="382910" y="1106340"/>
                  <a:pt x="373817" y="1099899"/>
                  <a:pt x="363587" y="1090048"/>
                </a:cubicBezTo>
                <a:cubicBezTo>
                  <a:pt x="381395" y="1081334"/>
                  <a:pt x="396550" y="1077924"/>
                  <a:pt x="410190" y="1096489"/>
                </a:cubicBezTo>
                <a:cubicBezTo>
                  <a:pt x="410569" y="1090427"/>
                  <a:pt x="410948" y="1084365"/>
                  <a:pt x="411327" y="1075651"/>
                </a:cubicBezTo>
                <a:cubicBezTo>
                  <a:pt x="421557" y="1082471"/>
                  <a:pt x="432165" y="1085881"/>
                  <a:pt x="429513" y="1100657"/>
                </a:cubicBezTo>
                <a:cubicBezTo>
                  <a:pt x="429134" y="1103688"/>
                  <a:pt x="432165" y="1107477"/>
                  <a:pt x="434439" y="1112781"/>
                </a:cubicBezTo>
                <a:cubicBezTo>
                  <a:pt x="439743" y="1106719"/>
                  <a:pt x="442774" y="1102552"/>
                  <a:pt x="448078" y="1096489"/>
                </a:cubicBezTo>
                <a:cubicBezTo>
                  <a:pt x="449594" y="1104067"/>
                  <a:pt x="452246" y="1109371"/>
                  <a:pt x="451867" y="1114297"/>
                </a:cubicBezTo>
                <a:cubicBezTo>
                  <a:pt x="450731" y="1131725"/>
                  <a:pt x="456414" y="1141955"/>
                  <a:pt x="470811" y="1151049"/>
                </a:cubicBezTo>
                <a:cubicBezTo>
                  <a:pt x="486725" y="1161278"/>
                  <a:pt x="501122" y="1173782"/>
                  <a:pt x="515899" y="1185148"/>
                </a:cubicBezTo>
                <a:cubicBezTo>
                  <a:pt x="518930" y="1187421"/>
                  <a:pt x="521961" y="1191589"/>
                  <a:pt x="525371" y="1192347"/>
                </a:cubicBezTo>
                <a:cubicBezTo>
                  <a:pt x="572352" y="1203335"/>
                  <a:pt x="618576" y="1216974"/>
                  <a:pt x="658738" y="1245391"/>
                </a:cubicBezTo>
                <a:cubicBezTo>
                  <a:pt x="659495" y="1244633"/>
                  <a:pt x="660253" y="1243496"/>
                  <a:pt x="661011" y="1242738"/>
                </a:cubicBezTo>
                <a:cubicBezTo>
                  <a:pt x="655328" y="1237055"/>
                  <a:pt x="649266" y="1231751"/>
                  <a:pt x="641309" y="1224173"/>
                </a:cubicBezTo>
                <a:cubicBezTo>
                  <a:pt x="647750" y="1223415"/>
                  <a:pt x="650781" y="1223036"/>
                  <a:pt x="651918" y="1223036"/>
                </a:cubicBezTo>
                <a:cubicBezTo>
                  <a:pt x="650781" y="1214322"/>
                  <a:pt x="650023" y="1205229"/>
                  <a:pt x="648887" y="1196515"/>
                </a:cubicBezTo>
                <a:cubicBezTo>
                  <a:pt x="650402" y="1195757"/>
                  <a:pt x="652297" y="1194999"/>
                  <a:pt x="654191" y="1194241"/>
                </a:cubicBezTo>
                <a:cubicBezTo>
                  <a:pt x="657601" y="1200303"/>
                  <a:pt x="663284" y="1206366"/>
                  <a:pt x="664421" y="1212807"/>
                </a:cubicBezTo>
                <a:cubicBezTo>
                  <a:pt x="665179" y="1218869"/>
                  <a:pt x="661390" y="1226068"/>
                  <a:pt x="658359" y="1235540"/>
                </a:cubicBezTo>
                <a:cubicBezTo>
                  <a:pt x="665936" y="1232887"/>
                  <a:pt x="670104" y="1231372"/>
                  <a:pt x="675787" y="1229478"/>
                </a:cubicBezTo>
                <a:cubicBezTo>
                  <a:pt x="675030" y="1234024"/>
                  <a:pt x="675030" y="1238950"/>
                  <a:pt x="673135" y="1240465"/>
                </a:cubicBezTo>
                <a:cubicBezTo>
                  <a:pt x="662527" y="1247664"/>
                  <a:pt x="668210" y="1255242"/>
                  <a:pt x="671999" y="1262819"/>
                </a:cubicBezTo>
                <a:cubicBezTo>
                  <a:pt x="681092" y="1281385"/>
                  <a:pt x="696626" y="1293888"/>
                  <a:pt x="710266" y="1304496"/>
                </a:cubicBezTo>
                <a:cubicBezTo>
                  <a:pt x="713297" y="1290478"/>
                  <a:pt x="716707" y="1276838"/>
                  <a:pt x="719359" y="1262819"/>
                </a:cubicBezTo>
                <a:cubicBezTo>
                  <a:pt x="719738" y="1259409"/>
                  <a:pt x="719359" y="1254105"/>
                  <a:pt x="717086" y="1251832"/>
                </a:cubicBezTo>
                <a:cubicBezTo>
                  <a:pt x="703446" y="1237055"/>
                  <a:pt x="688670" y="1223036"/>
                  <a:pt x="676166" y="1207502"/>
                </a:cubicBezTo>
                <a:cubicBezTo>
                  <a:pt x="664800" y="1193105"/>
                  <a:pt x="652297" y="1178328"/>
                  <a:pt x="646613" y="1161657"/>
                </a:cubicBezTo>
                <a:cubicBezTo>
                  <a:pt x="636762" y="1132104"/>
                  <a:pt x="618576" y="1107856"/>
                  <a:pt x="601526" y="1082850"/>
                </a:cubicBezTo>
                <a:cubicBezTo>
                  <a:pt x="597737" y="1077166"/>
                  <a:pt x="588644" y="1073756"/>
                  <a:pt x="581445" y="1071862"/>
                </a:cubicBezTo>
                <a:cubicBezTo>
                  <a:pt x="570458" y="1068831"/>
                  <a:pt x="558712" y="1067694"/>
                  <a:pt x="550756" y="1066558"/>
                </a:cubicBezTo>
                <a:cubicBezTo>
                  <a:pt x="542420" y="1076787"/>
                  <a:pt x="535601" y="1084744"/>
                  <a:pt x="529160" y="1092701"/>
                </a:cubicBezTo>
                <a:cubicBezTo>
                  <a:pt x="527644" y="1091943"/>
                  <a:pt x="526128" y="1090806"/>
                  <a:pt x="524613" y="1090048"/>
                </a:cubicBezTo>
                <a:cubicBezTo>
                  <a:pt x="525750" y="1082850"/>
                  <a:pt x="526507" y="1076030"/>
                  <a:pt x="527265" y="1069210"/>
                </a:cubicBezTo>
                <a:cubicBezTo>
                  <a:pt x="515899" y="1082471"/>
                  <a:pt x="502638" y="1091564"/>
                  <a:pt x="483693" y="1087017"/>
                </a:cubicBezTo>
                <a:cubicBezTo>
                  <a:pt x="487482" y="1064663"/>
                  <a:pt x="498470" y="1058222"/>
                  <a:pt x="520445" y="1063526"/>
                </a:cubicBezTo>
                <a:cubicBezTo>
                  <a:pt x="526886" y="1065042"/>
                  <a:pt x="534464" y="1062390"/>
                  <a:pt x="541663" y="1062011"/>
                </a:cubicBezTo>
                <a:cubicBezTo>
                  <a:pt x="539768" y="1040793"/>
                  <a:pt x="527265" y="1030564"/>
                  <a:pt x="510594" y="1021849"/>
                </a:cubicBezTo>
                <a:cubicBezTo>
                  <a:pt x="484451" y="1008209"/>
                  <a:pt x="457929" y="997980"/>
                  <a:pt x="431029" y="999874"/>
                </a:cubicBezTo>
                <a:cubicBezTo>
                  <a:pt x="423072" y="1009346"/>
                  <a:pt x="416252" y="1017303"/>
                  <a:pt x="409811" y="1024880"/>
                </a:cubicBezTo>
                <a:cubicBezTo>
                  <a:pt x="408296" y="1023744"/>
                  <a:pt x="407159" y="1022986"/>
                  <a:pt x="405643" y="1022228"/>
                </a:cubicBezTo>
                <a:cubicBezTo>
                  <a:pt x="406401" y="1015787"/>
                  <a:pt x="406780" y="1008967"/>
                  <a:pt x="407538" y="1001768"/>
                </a:cubicBezTo>
                <a:cubicBezTo>
                  <a:pt x="398823" y="1001390"/>
                  <a:pt x="390109" y="998737"/>
                  <a:pt x="383668" y="1010483"/>
                </a:cubicBezTo>
                <a:cubicBezTo>
                  <a:pt x="381395" y="1014650"/>
                  <a:pt x="370786" y="1016545"/>
                  <a:pt x="364345" y="1015787"/>
                </a:cubicBezTo>
                <a:cubicBezTo>
                  <a:pt x="356767" y="1015029"/>
                  <a:pt x="349947" y="1010483"/>
                  <a:pt x="341612" y="1007452"/>
                </a:cubicBezTo>
                <a:cubicBezTo>
                  <a:pt x="356010" y="993433"/>
                  <a:pt x="370028" y="989265"/>
                  <a:pt x="388215" y="997222"/>
                </a:cubicBezTo>
                <a:cubicBezTo>
                  <a:pt x="385184" y="990781"/>
                  <a:pt x="383289" y="985855"/>
                  <a:pt x="381016" y="980930"/>
                </a:cubicBezTo>
                <a:cubicBezTo>
                  <a:pt x="381395" y="979793"/>
                  <a:pt x="382153" y="978656"/>
                  <a:pt x="382910" y="977520"/>
                </a:cubicBezTo>
                <a:cubicBezTo>
                  <a:pt x="389730" y="980551"/>
                  <a:pt x="396929" y="983582"/>
                  <a:pt x="403749" y="986992"/>
                </a:cubicBezTo>
                <a:cubicBezTo>
                  <a:pt x="408674" y="989644"/>
                  <a:pt x="413600" y="993054"/>
                  <a:pt x="418525" y="996085"/>
                </a:cubicBezTo>
                <a:cubicBezTo>
                  <a:pt x="419662" y="994570"/>
                  <a:pt x="420420" y="993433"/>
                  <a:pt x="421557" y="991917"/>
                </a:cubicBezTo>
                <a:cubicBezTo>
                  <a:pt x="418525" y="989265"/>
                  <a:pt x="415873" y="986613"/>
                  <a:pt x="412842" y="984340"/>
                </a:cubicBezTo>
                <a:cubicBezTo>
                  <a:pt x="356010" y="942663"/>
                  <a:pt x="316985" y="885451"/>
                  <a:pt x="278717" y="827861"/>
                </a:cubicBezTo>
                <a:cubicBezTo>
                  <a:pt x="275686" y="822935"/>
                  <a:pt x="271140" y="818768"/>
                  <a:pt x="266214" y="816115"/>
                </a:cubicBezTo>
                <a:cubicBezTo>
                  <a:pt x="234767" y="800202"/>
                  <a:pt x="204835" y="782395"/>
                  <a:pt x="179450" y="757388"/>
                </a:cubicBezTo>
                <a:cubicBezTo>
                  <a:pt x="173388" y="751326"/>
                  <a:pt x="161642" y="751705"/>
                  <a:pt x="152549" y="749432"/>
                </a:cubicBezTo>
                <a:cubicBezTo>
                  <a:pt x="143835" y="747159"/>
                  <a:pt x="136636" y="744128"/>
                  <a:pt x="128301" y="753600"/>
                </a:cubicBezTo>
                <a:cubicBezTo>
                  <a:pt x="122996" y="759662"/>
                  <a:pt x="110114" y="758525"/>
                  <a:pt x="100642" y="760420"/>
                </a:cubicBezTo>
                <a:cubicBezTo>
                  <a:pt x="99884" y="759283"/>
                  <a:pt x="99126" y="757767"/>
                  <a:pt x="98369" y="756252"/>
                </a:cubicBezTo>
                <a:cubicBezTo>
                  <a:pt x="103294" y="749811"/>
                  <a:pt x="107841" y="743370"/>
                  <a:pt x="113524" y="735792"/>
                </a:cubicBezTo>
                <a:cubicBezTo>
                  <a:pt x="109735" y="733140"/>
                  <a:pt x="105189" y="729730"/>
                  <a:pt x="100642" y="726320"/>
                </a:cubicBezTo>
                <a:cubicBezTo>
                  <a:pt x="81698" y="739202"/>
                  <a:pt x="71089" y="737308"/>
                  <a:pt x="48356" y="716090"/>
                </a:cubicBezTo>
                <a:cubicBezTo>
                  <a:pt x="59344" y="712680"/>
                  <a:pt x="68816" y="709649"/>
                  <a:pt x="80940" y="705481"/>
                </a:cubicBezTo>
                <a:cubicBezTo>
                  <a:pt x="76772" y="702071"/>
                  <a:pt x="73362" y="696388"/>
                  <a:pt x="69195" y="696009"/>
                </a:cubicBezTo>
                <a:cubicBezTo>
                  <a:pt x="52524" y="694494"/>
                  <a:pt x="47598" y="683506"/>
                  <a:pt x="45704" y="669866"/>
                </a:cubicBezTo>
                <a:cubicBezTo>
                  <a:pt x="44567" y="660773"/>
                  <a:pt x="45325" y="651301"/>
                  <a:pt x="45325" y="642208"/>
                </a:cubicBezTo>
                <a:cubicBezTo>
                  <a:pt x="69195" y="647512"/>
                  <a:pt x="79803" y="665320"/>
                  <a:pt x="79803" y="689947"/>
                </a:cubicBezTo>
                <a:cubicBezTo>
                  <a:pt x="79803" y="699040"/>
                  <a:pt x="89654" y="707755"/>
                  <a:pt x="96095" y="718742"/>
                </a:cubicBezTo>
                <a:cubicBezTo>
                  <a:pt x="99126" y="701693"/>
                  <a:pt x="101400" y="688432"/>
                  <a:pt x="104052" y="674413"/>
                </a:cubicBezTo>
                <a:cubicBezTo>
                  <a:pt x="127922" y="688810"/>
                  <a:pt x="134363" y="710407"/>
                  <a:pt x="121859" y="733140"/>
                </a:cubicBezTo>
                <a:cubicBezTo>
                  <a:pt x="133226" y="735413"/>
                  <a:pt x="144214" y="737308"/>
                  <a:pt x="157096" y="739960"/>
                </a:cubicBezTo>
                <a:cubicBezTo>
                  <a:pt x="148002" y="713817"/>
                  <a:pt x="140046" y="690705"/>
                  <a:pt x="133605" y="671382"/>
                </a:cubicBezTo>
                <a:cubicBezTo>
                  <a:pt x="118450" y="665699"/>
                  <a:pt x="106325" y="661531"/>
                  <a:pt x="94201" y="656984"/>
                </a:cubicBezTo>
                <a:cubicBezTo>
                  <a:pt x="94580" y="654711"/>
                  <a:pt x="94580" y="652817"/>
                  <a:pt x="94959" y="650543"/>
                </a:cubicBezTo>
                <a:cubicBezTo>
                  <a:pt x="105189" y="648270"/>
                  <a:pt x="115418" y="646376"/>
                  <a:pt x="126785" y="644102"/>
                </a:cubicBezTo>
                <a:cubicBezTo>
                  <a:pt x="126027" y="639935"/>
                  <a:pt x="125269" y="634251"/>
                  <a:pt x="124133" y="628568"/>
                </a:cubicBezTo>
                <a:cubicBezTo>
                  <a:pt x="96095" y="635388"/>
                  <a:pt x="71089" y="621369"/>
                  <a:pt x="58965" y="591437"/>
                </a:cubicBezTo>
                <a:cubicBezTo>
                  <a:pt x="80940" y="585375"/>
                  <a:pt x="101400" y="585754"/>
                  <a:pt x="122996" y="602046"/>
                </a:cubicBezTo>
                <a:cubicBezTo>
                  <a:pt x="119207" y="588027"/>
                  <a:pt x="112766" y="577040"/>
                  <a:pt x="113903" y="566431"/>
                </a:cubicBezTo>
                <a:cubicBezTo>
                  <a:pt x="115040" y="555443"/>
                  <a:pt x="123375" y="545593"/>
                  <a:pt x="129058" y="533847"/>
                </a:cubicBezTo>
                <a:cubicBezTo>
                  <a:pt x="146866" y="556580"/>
                  <a:pt x="145350" y="570978"/>
                  <a:pt x="131332" y="591059"/>
                </a:cubicBezTo>
                <a:cubicBezTo>
                  <a:pt x="126027" y="598257"/>
                  <a:pt x="128301" y="610760"/>
                  <a:pt x="126785" y="622127"/>
                </a:cubicBezTo>
                <a:cubicBezTo>
                  <a:pt x="140425" y="613792"/>
                  <a:pt x="151412" y="606972"/>
                  <a:pt x="162779" y="599773"/>
                </a:cubicBezTo>
                <a:cubicBezTo>
                  <a:pt x="170736" y="625158"/>
                  <a:pt x="157853" y="645618"/>
                  <a:pt x="132847" y="649786"/>
                </a:cubicBezTo>
                <a:cubicBezTo>
                  <a:pt x="134742" y="655469"/>
                  <a:pt x="136257" y="661152"/>
                  <a:pt x="137773" y="667214"/>
                </a:cubicBezTo>
                <a:cubicBezTo>
                  <a:pt x="144971" y="660394"/>
                  <a:pt x="151034" y="653574"/>
                  <a:pt x="158232" y="648270"/>
                </a:cubicBezTo>
                <a:cubicBezTo>
                  <a:pt x="165431" y="642966"/>
                  <a:pt x="173767" y="639177"/>
                  <a:pt x="182102" y="634630"/>
                </a:cubicBezTo>
                <a:cubicBezTo>
                  <a:pt x="191574" y="661531"/>
                  <a:pt x="177177" y="688432"/>
                  <a:pt x="151034" y="694873"/>
                </a:cubicBezTo>
                <a:cubicBezTo>
                  <a:pt x="161263" y="736550"/>
                  <a:pt x="221885" y="795656"/>
                  <a:pt x="264320" y="800202"/>
                </a:cubicBezTo>
                <a:cubicBezTo>
                  <a:pt x="260531" y="790351"/>
                  <a:pt x="257121" y="780879"/>
                  <a:pt x="253711" y="771786"/>
                </a:cubicBezTo>
                <a:cubicBezTo>
                  <a:pt x="239692" y="734655"/>
                  <a:pt x="231736" y="697146"/>
                  <a:pt x="237798" y="656984"/>
                </a:cubicBezTo>
                <a:cubicBezTo>
                  <a:pt x="239313" y="648649"/>
                  <a:pt x="234009" y="636903"/>
                  <a:pt x="227947" y="630462"/>
                </a:cubicBezTo>
                <a:cubicBezTo>
                  <a:pt x="212792" y="614928"/>
                  <a:pt x="196121" y="599773"/>
                  <a:pt x="177934" y="587270"/>
                </a:cubicBezTo>
                <a:cubicBezTo>
                  <a:pt x="157475" y="573251"/>
                  <a:pt x="145350" y="555065"/>
                  <a:pt x="142698" y="530816"/>
                </a:cubicBezTo>
                <a:cubicBezTo>
                  <a:pt x="140046" y="505052"/>
                  <a:pt x="124891" y="486487"/>
                  <a:pt x="108599" y="469058"/>
                </a:cubicBezTo>
                <a:cubicBezTo>
                  <a:pt x="103294" y="463375"/>
                  <a:pt x="91928" y="462996"/>
                  <a:pt x="83592" y="460344"/>
                </a:cubicBezTo>
                <a:cubicBezTo>
                  <a:pt x="73741" y="484592"/>
                  <a:pt x="60101" y="490654"/>
                  <a:pt x="29412" y="484592"/>
                </a:cubicBezTo>
                <a:cubicBezTo>
                  <a:pt x="38126" y="473605"/>
                  <a:pt x="46083" y="463754"/>
                  <a:pt x="54418" y="453524"/>
                </a:cubicBezTo>
                <a:cubicBezTo>
                  <a:pt x="47219" y="455039"/>
                  <a:pt x="39263" y="458449"/>
                  <a:pt x="32064" y="457313"/>
                </a:cubicBezTo>
                <a:cubicBezTo>
                  <a:pt x="24486" y="456176"/>
                  <a:pt x="17666" y="450114"/>
                  <a:pt x="6679" y="444431"/>
                </a:cubicBezTo>
                <a:cubicBezTo>
                  <a:pt x="16530" y="440263"/>
                  <a:pt x="22971" y="437611"/>
                  <a:pt x="33201" y="433443"/>
                </a:cubicBezTo>
                <a:cubicBezTo>
                  <a:pt x="2890" y="422834"/>
                  <a:pt x="-5067" y="402753"/>
                  <a:pt x="2890" y="375474"/>
                </a:cubicBezTo>
                <a:cubicBezTo>
                  <a:pt x="25244" y="383430"/>
                  <a:pt x="34716" y="398207"/>
                  <a:pt x="31306" y="420940"/>
                </a:cubicBezTo>
                <a:cubicBezTo>
                  <a:pt x="31306" y="422834"/>
                  <a:pt x="31306" y="424729"/>
                  <a:pt x="31685" y="426244"/>
                </a:cubicBezTo>
                <a:cubicBezTo>
                  <a:pt x="36990" y="441399"/>
                  <a:pt x="74499" y="457313"/>
                  <a:pt x="91928" y="451250"/>
                </a:cubicBezTo>
                <a:cubicBezTo>
                  <a:pt x="85108" y="441778"/>
                  <a:pt x="83971" y="429654"/>
                  <a:pt x="66921" y="429654"/>
                </a:cubicBezTo>
                <a:cubicBezTo>
                  <a:pt x="54039" y="429654"/>
                  <a:pt x="49872" y="415256"/>
                  <a:pt x="45704" y="402374"/>
                </a:cubicBezTo>
                <a:cubicBezTo>
                  <a:pt x="52145" y="402753"/>
                  <a:pt x="57449" y="403132"/>
                  <a:pt x="63133" y="403511"/>
                </a:cubicBezTo>
                <a:cubicBezTo>
                  <a:pt x="48735" y="387219"/>
                  <a:pt x="47598" y="375853"/>
                  <a:pt x="59344" y="355393"/>
                </a:cubicBezTo>
                <a:cubicBezTo>
                  <a:pt x="76015" y="368275"/>
                  <a:pt x="79803" y="381536"/>
                  <a:pt x="72983" y="398965"/>
                </a:cubicBezTo>
                <a:cubicBezTo>
                  <a:pt x="71468" y="402753"/>
                  <a:pt x="74499" y="408815"/>
                  <a:pt x="76393" y="413362"/>
                </a:cubicBezTo>
                <a:cubicBezTo>
                  <a:pt x="78288" y="418666"/>
                  <a:pt x="81698" y="423213"/>
                  <a:pt x="84729" y="428517"/>
                </a:cubicBezTo>
                <a:cubicBezTo>
                  <a:pt x="90412" y="415635"/>
                  <a:pt x="95338" y="403511"/>
                  <a:pt x="101779" y="388735"/>
                </a:cubicBezTo>
                <a:cubicBezTo>
                  <a:pt x="107462" y="397828"/>
                  <a:pt x="111251" y="403511"/>
                  <a:pt x="115040" y="409573"/>
                </a:cubicBezTo>
                <a:cubicBezTo>
                  <a:pt x="115797" y="409194"/>
                  <a:pt x="116934" y="409194"/>
                  <a:pt x="117692" y="408815"/>
                </a:cubicBezTo>
                <a:cubicBezTo>
                  <a:pt x="111251" y="386461"/>
                  <a:pt x="104431" y="364107"/>
                  <a:pt x="97990" y="341753"/>
                </a:cubicBezTo>
                <a:cubicBezTo>
                  <a:pt x="80182" y="347436"/>
                  <a:pt x="73741" y="345921"/>
                  <a:pt x="54418" y="328492"/>
                </a:cubicBezTo>
                <a:cubicBezTo>
                  <a:pt x="67679" y="325840"/>
                  <a:pt x="78667" y="323946"/>
                  <a:pt x="91928" y="321293"/>
                </a:cubicBezTo>
                <a:cubicBezTo>
                  <a:pt x="58207" y="315610"/>
                  <a:pt x="61238" y="292119"/>
                  <a:pt x="61617" y="269386"/>
                </a:cubicBezTo>
                <a:cubicBezTo>
                  <a:pt x="84729" y="273933"/>
                  <a:pt x="95717" y="290604"/>
                  <a:pt x="94201" y="313716"/>
                </a:cubicBezTo>
                <a:cubicBezTo>
                  <a:pt x="93822" y="320536"/>
                  <a:pt x="97611" y="327355"/>
                  <a:pt x="99505" y="333418"/>
                </a:cubicBezTo>
                <a:cubicBezTo>
                  <a:pt x="124133" y="320157"/>
                  <a:pt x="118071" y="298939"/>
                  <a:pt x="113524" y="278479"/>
                </a:cubicBezTo>
                <a:cubicBezTo>
                  <a:pt x="137015" y="283026"/>
                  <a:pt x="149897" y="292119"/>
                  <a:pt x="165431" y="314095"/>
                </a:cubicBezTo>
                <a:cubicBezTo>
                  <a:pt x="167704" y="306138"/>
                  <a:pt x="169220" y="299318"/>
                  <a:pt x="171114" y="291740"/>
                </a:cubicBezTo>
                <a:cubicBezTo>
                  <a:pt x="152170" y="291362"/>
                  <a:pt x="146866" y="277722"/>
                  <a:pt x="143077" y="260293"/>
                </a:cubicBezTo>
                <a:cubicBezTo>
                  <a:pt x="153307" y="263703"/>
                  <a:pt x="163158" y="267113"/>
                  <a:pt x="173009" y="270523"/>
                </a:cubicBezTo>
                <a:cubicBezTo>
                  <a:pt x="168841" y="262188"/>
                  <a:pt x="161642" y="252715"/>
                  <a:pt x="160885" y="242486"/>
                </a:cubicBezTo>
                <a:cubicBezTo>
                  <a:pt x="160127" y="231877"/>
                  <a:pt x="165810" y="220889"/>
                  <a:pt x="168462" y="209902"/>
                </a:cubicBezTo>
                <a:cubicBezTo>
                  <a:pt x="170357" y="209902"/>
                  <a:pt x="172251" y="209523"/>
                  <a:pt x="174145" y="209144"/>
                </a:cubicBezTo>
                <a:cubicBezTo>
                  <a:pt x="179450" y="220510"/>
                  <a:pt x="185512" y="231498"/>
                  <a:pt x="189301" y="243243"/>
                </a:cubicBezTo>
                <a:cubicBezTo>
                  <a:pt x="190816" y="247790"/>
                  <a:pt x="189301" y="254610"/>
                  <a:pt x="186649" y="258778"/>
                </a:cubicBezTo>
                <a:cubicBezTo>
                  <a:pt x="177934" y="273175"/>
                  <a:pt x="173009" y="290983"/>
                  <a:pt x="173767" y="311063"/>
                </a:cubicBezTo>
                <a:cubicBezTo>
                  <a:pt x="183996" y="305759"/>
                  <a:pt x="193469" y="302728"/>
                  <a:pt x="192332" y="286815"/>
                </a:cubicBezTo>
                <a:cubicBezTo>
                  <a:pt x="191953" y="279616"/>
                  <a:pt x="202941" y="270902"/>
                  <a:pt x="210139" y="264461"/>
                </a:cubicBezTo>
                <a:cubicBezTo>
                  <a:pt x="214686" y="260293"/>
                  <a:pt x="222264" y="258399"/>
                  <a:pt x="228326" y="255746"/>
                </a:cubicBezTo>
                <a:cubicBezTo>
                  <a:pt x="229841" y="256504"/>
                  <a:pt x="230978" y="257262"/>
                  <a:pt x="232494" y="258020"/>
                </a:cubicBezTo>
                <a:cubicBezTo>
                  <a:pt x="227947" y="270144"/>
                  <a:pt x="224537" y="282647"/>
                  <a:pt x="218854" y="294014"/>
                </a:cubicBezTo>
                <a:cubicBezTo>
                  <a:pt x="216580" y="298181"/>
                  <a:pt x="209761" y="303107"/>
                  <a:pt x="205593" y="302728"/>
                </a:cubicBezTo>
                <a:cubicBezTo>
                  <a:pt x="185512" y="301591"/>
                  <a:pt x="179071" y="319399"/>
                  <a:pt x="166947" y="329250"/>
                </a:cubicBezTo>
                <a:cubicBezTo>
                  <a:pt x="182102" y="324703"/>
                  <a:pt x="196878" y="320157"/>
                  <a:pt x="215065" y="314473"/>
                </a:cubicBezTo>
                <a:cubicBezTo>
                  <a:pt x="210139" y="337964"/>
                  <a:pt x="203698" y="355772"/>
                  <a:pt x="185512" y="367138"/>
                </a:cubicBezTo>
                <a:cubicBezTo>
                  <a:pt x="175282" y="373200"/>
                  <a:pt x="167704" y="372064"/>
                  <a:pt x="154065" y="363728"/>
                </a:cubicBezTo>
                <a:cubicBezTo>
                  <a:pt x="152549" y="367138"/>
                  <a:pt x="151412" y="370169"/>
                  <a:pt x="150276" y="373200"/>
                </a:cubicBezTo>
                <a:cubicBezTo>
                  <a:pt x="162779" y="374337"/>
                  <a:pt x="174145" y="375474"/>
                  <a:pt x="186649" y="376610"/>
                </a:cubicBezTo>
                <a:cubicBezTo>
                  <a:pt x="174145" y="397449"/>
                  <a:pt x="160506" y="403511"/>
                  <a:pt x="141561" y="397070"/>
                </a:cubicBezTo>
                <a:cubicBezTo>
                  <a:pt x="133605" y="412225"/>
                  <a:pt x="127164" y="427002"/>
                  <a:pt x="133226" y="445946"/>
                </a:cubicBezTo>
                <a:cubicBezTo>
                  <a:pt x="140425" y="467921"/>
                  <a:pt x="144593" y="491412"/>
                  <a:pt x="150276" y="514145"/>
                </a:cubicBezTo>
                <a:cubicBezTo>
                  <a:pt x="156338" y="539909"/>
                  <a:pt x="168083" y="562263"/>
                  <a:pt x="190059" y="578555"/>
                </a:cubicBezTo>
                <a:cubicBezTo>
                  <a:pt x="208245" y="591816"/>
                  <a:pt x="224916" y="606972"/>
                  <a:pt x="243860" y="622506"/>
                </a:cubicBezTo>
                <a:cubicBezTo>
                  <a:pt x="248407" y="603562"/>
                  <a:pt x="264320" y="586512"/>
                  <a:pt x="243481" y="572114"/>
                </a:cubicBezTo>
                <a:cubicBezTo>
                  <a:pt x="230978" y="567947"/>
                  <a:pt x="218475" y="563400"/>
                  <a:pt x="205972" y="559232"/>
                </a:cubicBezTo>
                <a:cubicBezTo>
                  <a:pt x="206351" y="556959"/>
                  <a:pt x="206351" y="555065"/>
                  <a:pt x="206729" y="553170"/>
                </a:cubicBezTo>
                <a:cubicBezTo>
                  <a:pt x="215065" y="550897"/>
                  <a:pt x="223400" y="548245"/>
                  <a:pt x="233251" y="545593"/>
                </a:cubicBezTo>
                <a:cubicBezTo>
                  <a:pt x="230978" y="539909"/>
                  <a:pt x="228705" y="533847"/>
                  <a:pt x="226053" y="527785"/>
                </a:cubicBezTo>
                <a:cubicBezTo>
                  <a:pt x="199531" y="539909"/>
                  <a:pt x="177934" y="529301"/>
                  <a:pt x="156717" y="492170"/>
                </a:cubicBezTo>
                <a:cubicBezTo>
                  <a:pt x="172630" y="491033"/>
                  <a:pt x="186649" y="490275"/>
                  <a:pt x="200288" y="489518"/>
                </a:cubicBezTo>
                <a:cubicBezTo>
                  <a:pt x="192332" y="483077"/>
                  <a:pt x="180586" y="477772"/>
                  <a:pt x="175282" y="468300"/>
                </a:cubicBezTo>
                <a:cubicBezTo>
                  <a:pt x="169978" y="458828"/>
                  <a:pt x="170736" y="445567"/>
                  <a:pt x="168841" y="433822"/>
                </a:cubicBezTo>
                <a:cubicBezTo>
                  <a:pt x="169978" y="433064"/>
                  <a:pt x="171493" y="431927"/>
                  <a:pt x="172630" y="431170"/>
                </a:cubicBezTo>
                <a:cubicBezTo>
                  <a:pt x="181344" y="437232"/>
                  <a:pt x="190059" y="442915"/>
                  <a:pt x="199152" y="449356"/>
                </a:cubicBezTo>
                <a:cubicBezTo>
                  <a:pt x="205593" y="439505"/>
                  <a:pt x="212413" y="428896"/>
                  <a:pt x="219990" y="417530"/>
                </a:cubicBezTo>
                <a:cubicBezTo>
                  <a:pt x="242345" y="446704"/>
                  <a:pt x="241208" y="476636"/>
                  <a:pt x="218096" y="492928"/>
                </a:cubicBezTo>
                <a:cubicBezTo>
                  <a:pt x="222264" y="498990"/>
                  <a:pt x="226431" y="505431"/>
                  <a:pt x="230599" y="511114"/>
                </a:cubicBezTo>
                <a:cubicBezTo>
                  <a:pt x="240450" y="502400"/>
                  <a:pt x="249922" y="493307"/>
                  <a:pt x="260152" y="484213"/>
                </a:cubicBezTo>
                <a:cubicBezTo>
                  <a:pt x="272276" y="512251"/>
                  <a:pt x="265456" y="534984"/>
                  <a:pt x="241587" y="546350"/>
                </a:cubicBezTo>
                <a:cubicBezTo>
                  <a:pt x="246891" y="554307"/>
                  <a:pt x="252195" y="562263"/>
                  <a:pt x="257879" y="570220"/>
                </a:cubicBezTo>
                <a:cubicBezTo>
                  <a:pt x="268109" y="557338"/>
                  <a:pt x="278717" y="493307"/>
                  <a:pt x="276444" y="461101"/>
                </a:cubicBezTo>
                <a:cubicBezTo>
                  <a:pt x="245754" y="453903"/>
                  <a:pt x="235525" y="424729"/>
                  <a:pt x="251059" y="387598"/>
                </a:cubicBezTo>
                <a:cubicBezTo>
                  <a:pt x="256363" y="391387"/>
                  <a:pt x="261289" y="395176"/>
                  <a:pt x="267730" y="399722"/>
                </a:cubicBezTo>
                <a:cubicBezTo>
                  <a:pt x="265078" y="381915"/>
                  <a:pt x="271519" y="368275"/>
                  <a:pt x="283643" y="358045"/>
                </a:cubicBezTo>
                <a:cubicBezTo>
                  <a:pt x="295388" y="348194"/>
                  <a:pt x="308270" y="340238"/>
                  <a:pt x="320773" y="331144"/>
                </a:cubicBezTo>
                <a:cubicBezTo>
                  <a:pt x="322289" y="332281"/>
                  <a:pt x="324183" y="333039"/>
                  <a:pt x="325699" y="334175"/>
                </a:cubicBezTo>
                <a:cubicBezTo>
                  <a:pt x="323805" y="351604"/>
                  <a:pt x="323805" y="369412"/>
                  <a:pt x="320395" y="386840"/>
                </a:cubicBezTo>
                <a:cubicBezTo>
                  <a:pt x="316227" y="407300"/>
                  <a:pt x="306755" y="412983"/>
                  <a:pt x="283643" y="411468"/>
                </a:cubicBezTo>
                <a:cubicBezTo>
                  <a:pt x="284401" y="417151"/>
                  <a:pt x="285537" y="422834"/>
                  <a:pt x="285916" y="426623"/>
                </a:cubicBezTo>
                <a:cubicBezTo>
                  <a:pt x="304860" y="419803"/>
                  <a:pt x="323047" y="413741"/>
                  <a:pt x="344264" y="406163"/>
                </a:cubicBezTo>
                <a:cubicBezTo>
                  <a:pt x="341233" y="431170"/>
                  <a:pt x="332519" y="447841"/>
                  <a:pt x="318121" y="459586"/>
                </a:cubicBezTo>
                <a:cubicBezTo>
                  <a:pt x="320395" y="462996"/>
                  <a:pt x="323426" y="466027"/>
                  <a:pt x="323426" y="468679"/>
                </a:cubicBezTo>
                <a:cubicBezTo>
                  <a:pt x="322289" y="487244"/>
                  <a:pt x="306755" y="502779"/>
                  <a:pt x="288189" y="504294"/>
                </a:cubicBezTo>
                <a:cubicBezTo>
                  <a:pt x="285158" y="504673"/>
                  <a:pt x="282885" y="508083"/>
                  <a:pt x="281370" y="511493"/>
                </a:cubicBezTo>
                <a:cubicBezTo>
                  <a:pt x="304481" y="500884"/>
                  <a:pt x="326836" y="505431"/>
                  <a:pt x="349190" y="512251"/>
                </a:cubicBezTo>
                <a:cubicBezTo>
                  <a:pt x="335171" y="543698"/>
                  <a:pt x="304860" y="556580"/>
                  <a:pt x="277581" y="542561"/>
                </a:cubicBezTo>
                <a:cubicBezTo>
                  <a:pt x="257879" y="584239"/>
                  <a:pt x="249164" y="646376"/>
                  <a:pt x="257879" y="710786"/>
                </a:cubicBezTo>
                <a:cubicBezTo>
                  <a:pt x="281748" y="680096"/>
                  <a:pt x="305618" y="649407"/>
                  <a:pt x="329109" y="618717"/>
                </a:cubicBezTo>
                <a:cubicBezTo>
                  <a:pt x="310544" y="598257"/>
                  <a:pt x="310922" y="580829"/>
                  <a:pt x="330246" y="554307"/>
                </a:cubicBezTo>
                <a:cubicBezTo>
                  <a:pt x="336687" y="565294"/>
                  <a:pt x="342370" y="575524"/>
                  <a:pt x="348811" y="586891"/>
                </a:cubicBezTo>
                <a:cubicBezTo>
                  <a:pt x="352221" y="583481"/>
                  <a:pt x="356010" y="579313"/>
                  <a:pt x="359420" y="575524"/>
                </a:cubicBezTo>
                <a:cubicBezTo>
                  <a:pt x="346538" y="555065"/>
                  <a:pt x="353357" y="536120"/>
                  <a:pt x="379122" y="517934"/>
                </a:cubicBezTo>
                <a:cubicBezTo>
                  <a:pt x="381016" y="524375"/>
                  <a:pt x="383289" y="530437"/>
                  <a:pt x="384426" y="536499"/>
                </a:cubicBezTo>
                <a:cubicBezTo>
                  <a:pt x="385563" y="542561"/>
                  <a:pt x="385563" y="549002"/>
                  <a:pt x="386320" y="556580"/>
                </a:cubicBezTo>
                <a:cubicBezTo>
                  <a:pt x="396171" y="552412"/>
                  <a:pt x="404886" y="548624"/>
                  <a:pt x="410190" y="546350"/>
                </a:cubicBezTo>
                <a:cubicBezTo>
                  <a:pt x="408674" y="534226"/>
                  <a:pt x="405265" y="522859"/>
                  <a:pt x="407159" y="513008"/>
                </a:cubicBezTo>
                <a:cubicBezTo>
                  <a:pt x="409811" y="499369"/>
                  <a:pt x="429134" y="483456"/>
                  <a:pt x="448078" y="475878"/>
                </a:cubicBezTo>
                <a:cubicBezTo>
                  <a:pt x="448078" y="492928"/>
                  <a:pt x="448078" y="508841"/>
                  <a:pt x="448078" y="522102"/>
                </a:cubicBezTo>
                <a:cubicBezTo>
                  <a:pt x="462097" y="519449"/>
                  <a:pt x="477252" y="516797"/>
                  <a:pt x="492408" y="514145"/>
                </a:cubicBezTo>
                <a:cubicBezTo>
                  <a:pt x="493544" y="516040"/>
                  <a:pt x="494681" y="517934"/>
                  <a:pt x="495818" y="519828"/>
                </a:cubicBezTo>
                <a:cubicBezTo>
                  <a:pt x="487861" y="528922"/>
                  <a:pt x="481041" y="538773"/>
                  <a:pt x="471948" y="546350"/>
                </a:cubicBezTo>
                <a:cubicBezTo>
                  <a:pt x="467401" y="550139"/>
                  <a:pt x="459066" y="549381"/>
                  <a:pt x="452625" y="549381"/>
                </a:cubicBezTo>
                <a:cubicBezTo>
                  <a:pt x="444290" y="549381"/>
                  <a:pt x="435954" y="547866"/>
                  <a:pt x="427619" y="546729"/>
                </a:cubicBezTo>
                <a:cubicBezTo>
                  <a:pt x="427240" y="548245"/>
                  <a:pt x="426861" y="549760"/>
                  <a:pt x="426482" y="551276"/>
                </a:cubicBezTo>
                <a:cubicBezTo>
                  <a:pt x="437470" y="558096"/>
                  <a:pt x="448078" y="564916"/>
                  <a:pt x="459445" y="571735"/>
                </a:cubicBezTo>
                <a:cubicBezTo>
                  <a:pt x="436333" y="595984"/>
                  <a:pt x="402233" y="595226"/>
                  <a:pt x="384805" y="570599"/>
                </a:cubicBezTo>
                <a:cubicBezTo>
                  <a:pt x="381016" y="573251"/>
                  <a:pt x="377227" y="575903"/>
                  <a:pt x="373438" y="578555"/>
                </a:cubicBezTo>
                <a:cubicBezTo>
                  <a:pt x="384805" y="584617"/>
                  <a:pt x="395792" y="590301"/>
                  <a:pt x="407538" y="596363"/>
                </a:cubicBezTo>
                <a:cubicBezTo>
                  <a:pt x="388215" y="612655"/>
                  <a:pt x="371544" y="613792"/>
                  <a:pt x="352979" y="600152"/>
                </a:cubicBezTo>
                <a:cubicBezTo>
                  <a:pt x="349569" y="605456"/>
                  <a:pt x="346159" y="610760"/>
                  <a:pt x="342749" y="616065"/>
                </a:cubicBezTo>
                <a:cubicBezTo>
                  <a:pt x="339718" y="620990"/>
                  <a:pt x="337065" y="626295"/>
                  <a:pt x="335550" y="634630"/>
                </a:cubicBezTo>
                <a:cubicBezTo>
                  <a:pt x="347674" y="628568"/>
                  <a:pt x="360177" y="622885"/>
                  <a:pt x="372681" y="616823"/>
                </a:cubicBezTo>
                <a:cubicBezTo>
                  <a:pt x="373817" y="618338"/>
                  <a:pt x="374954" y="619475"/>
                  <a:pt x="376090" y="620990"/>
                </a:cubicBezTo>
                <a:cubicBezTo>
                  <a:pt x="373438" y="627431"/>
                  <a:pt x="370786" y="633872"/>
                  <a:pt x="368134" y="640692"/>
                </a:cubicBezTo>
                <a:cubicBezTo>
                  <a:pt x="386699" y="650164"/>
                  <a:pt x="387078" y="619854"/>
                  <a:pt x="404507" y="625158"/>
                </a:cubicBezTo>
                <a:cubicBezTo>
                  <a:pt x="403749" y="629705"/>
                  <a:pt x="402991" y="635009"/>
                  <a:pt x="402233" y="642208"/>
                </a:cubicBezTo>
                <a:cubicBezTo>
                  <a:pt x="406780" y="641071"/>
                  <a:pt x="410948" y="640313"/>
                  <a:pt x="414737" y="639556"/>
                </a:cubicBezTo>
                <a:cubicBezTo>
                  <a:pt x="414358" y="611897"/>
                  <a:pt x="436333" y="598636"/>
                  <a:pt x="476874" y="602046"/>
                </a:cubicBezTo>
                <a:cubicBezTo>
                  <a:pt x="471948" y="621369"/>
                  <a:pt x="464370" y="638798"/>
                  <a:pt x="446942" y="649407"/>
                </a:cubicBezTo>
                <a:cubicBezTo>
                  <a:pt x="442016" y="652438"/>
                  <a:pt x="432165" y="654711"/>
                  <a:pt x="429134" y="652059"/>
                </a:cubicBezTo>
                <a:cubicBezTo>
                  <a:pt x="413221" y="637661"/>
                  <a:pt x="399202" y="654332"/>
                  <a:pt x="384047" y="650922"/>
                </a:cubicBezTo>
                <a:cubicBezTo>
                  <a:pt x="386320" y="662668"/>
                  <a:pt x="388215" y="671761"/>
                  <a:pt x="390109" y="681612"/>
                </a:cubicBezTo>
                <a:cubicBezTo>
                  <a:pt x="368134" y="680096"/>
                  <a:pt x="360935" y="663046"/>
                  <a:pt x="351842" y="647891"/>
                </a:cubicBezTo>
                <a:cubicBezTo>
                  <a:pt x="351084" y="649028"/>
                  <a:pt x="349947" y="649786"/>
                  <a:pt x="348811" y="650922"/>
                </a:cubicBezTo>
                <a:cubicBezTo>
                  <a:pt x="348432" y="658121"/>
                  <a:pt x="348053" y="664941"/>
                  <a:pt x="347674" y="672140"/>
                </a:cubicBezTo>
                <a:cubicBezTo>
                  <a:pt x="346159" y="672897"/>
                  <a:pt x="344643" y="673655"/>
                  <a:pt x="343128" y="674413"/>
                </a:cubicBezTo>
                <a:cubicBezTo>
                  <a:pt x="337444" y="665699"/>
                  <a:pt x="331761" y="656984"/>
                  <a:pt x="326078" y="648270"/>
                </a:cubicBezTo>
                <a:cubicBezTo>
                  <a:pt x="324941" y="646754"/>
                  <a:pt x="324183" y="644860"/>
                  <a:pt x="323047" y="642966"/>
                </a:cubicBezTo>
                <a:cubicBezTo>
                  <a:pt x="321531" y="646754"/>
                  <a:pt x="320395" y="650922"/>
                  <a:pt x="318121" y="654332"/>
                </a:cubicBezTo>
                <a:cubicBezTo>
                  <a:pt x="300314" y="678202"/>
                  <a:pt x="281748" y="702071"/>
                  <a:pt x="264320" y="726320"/>
                </a:cubicBezTo>
                <a:cubicBezTo>
                  <a:pt x="261289" y="730109"/>
                  <a:pt x="260531" y="737308"/>
                  <a:pt x="261668" y="742233"/>
                </a:cubicBezTo>
                <a:cubicBezTo>
                  <a:pt x="276444" y="806643"/>
                  <a:pt x="309028" y="861581"/>
                  <a:pt x="353357" y="911973"/>
                </a:cubicBezTo>
                <a:cubicBezTo>
                  <a:pt x="357525" y="899849"/>
                  <a:pt x="361314" y="888103"/>
                  <a:pt x="365482" y="876358"/>
                </a:cubicBezTo>
                <a:cubicBezTo>
                  <a:pt x="343128" y="869538"/>
                  <a:pt x="334034" y="854762"/>
                  <a:pt x="334034" y="824451"/>
                </a:cubicBezTo>
                <a:cubicBezTo>
                  <a:pt x="351463" y="826724"/>
                  <a:pt x="363966" y="836196"/>
                  <a:pt x="377227" y="853246"/>
                </a:cubicBezTo>
                <a:cubicBezTo>
                  <a:pt x="377227" y="836196"/>
                  <a:pt x="377227" y="822556"/>
                  <a:pt x="377227" y="814221"/>
                </a:cubicBezTo>
                <a:cubicBezTo>
                  <a:pt x="366240" y="805128"/>
                  <a:pt x="358662" y="798687"/>
                  <a:pt x="350705" y="792246"/>
                </a:cubicBezTo>
                <a:cubicBezTo>
                  <a:pt x="351463" y="790730"/>
                  <a:pt x="352221" y="788836"/>
                  <a:pt x="352979" y="787320"/>
                </a:cubicBezTo>
                <a:cubicBezTo>
                  <a:pt x="359798" y="788078"/>
                  <a:pt x="366618" y="788836"/>
                  <a:pt x="375333" y="789972"/>
                </a:cubicBezTo>
                <a:cubicBezTo>
                  <a:pt x="374196" y="785805"/>
                  <a:pt x="374196" y="780879"/>
                  <a:pt x="371544" y="777848"/>
                </a:cubicBezTo>
                <a:cubicBezTo>
                  <a:pt x="366240" y="771407"/>
                  <a:pt x="356389" y="767618"/>
                  <a:pt x="354115" y="760798"/>
                </a:cubicBezTo>
                <a:cubicBezTo>
                  <a:pt x="350705" y="750190"/>
                  <a:pt x="351842" y="738065"/>
                  <a:pt x="351084" y="726320"/>
                </a:cubicBezTo>
                <a:cubicBezTo>
                  <a:pt x="352600" y="725562"/>
                  <a:pt x="354494" y="724804"/>
                  <a:pt x="356010" y="724047"/>
                </a:cubicBezTo>
                <a:cubicBezTo>
                  <a:pt x="363966" y="732003"/>
                  <a:pt x="373059" y="739202"/>
                  <a:pt x="379500" y="748295"/>
                </a:cubicBezTo>
                <a:cubicBezTo>
                  <a:pt x="383289" y="753600"/>
                  <a:pt x="383289" y="761935"/>
                  <a:pt x="383289" y="769134"/>
                </a:cubicBezTo>
                <a:cubicBezTo>
                  <a:pt x="383289" y="779364"/>
                  <a:pt x="381395" y="789972"/>
                  <a:pt x="379879" y="803233"/>
                </a:cubicBezTo>
                <a:cubicBezTo>
                  <a:pt x="389351" y="799066"/>
                  <a:pt x="394656" y="796413"/>
                  <a:pt x="401097" y="793382"/>
                </a:cubicBezTo>
                <a:cubicBezTo>
                  <a:pt x="406401" y="809674"/>
                  <a:pt x="393140" y="818010"/>
                  <a:pt x="384047" y="827861"/>
                </a:cubicBezTo>
                <a:cubicBezTo>
                  <a:pt x="385563" y="828619"/>
                  <a:pt x="387078" y="829755"/>
                  <a:pt x="388594" y="830513"/>
                </a:cubicBezTo>
                <a:cubicBezTo>
                  <a:pt x="398823" y="822178"/>
                  <a:pt x="409432" y="814221"/>
                  <a:pt x="419662" y="805886"/>
                </a:cubicBezTo>
                <a:cubicBezTo>
                  <a:pt x="421178" y="804749"/>
                  <a:pt x="422314" y="802854"/>
                  <a:pt x="422314" y="801339"/>
                </a:cubicBezTo>
                <a:cubicBezTo>
                  <a:pt x="422314" y="783153"/>
                  <a:pt x="436712" y="782016"/>
                  <a:pt x="449215" y="776712"/>
                </a:cubicBezTo>
                <a:cubicBezTo>
                  <a:pt x="450352" y="796792"/>
                  <a:pt x="445426" y="802854"/>
                  <a:pt x="427998" y="808159"/>
                </a:cubicBezTo>
                <a:cubicBezTo>
                  <a:pt x="422314" y="810053"/>
                  <a:pt x="417768" y="815358"/>
                  <a:pt x="412463" y="819147"/>
                </a:cubicBezTo>
                <a:cubicBezTo>
                  <a:pt x="429892" y="827482"/>
                  <a:pt x="446184" y="835060"/>
                  <a:pt x="463234" y="843016"/>
                </a:cubicBezTo>
                <a:cubicBezTo>
                  <a:pt x="436712" y="870296"/>
                  <a:pt x="404128" y="873706"/>
                  <a:pt x="387078" y="851730"/>
                </a:cubicBezTo>
                <a:cubicBezTo>
                  <a:pt x="382910" y="860066"/>
                  <a:pt x="379122" y="867644"/>
                  <a:pt x="374954" y="875600"/>
                </a:cubicBezTo>
                <a:cubicBezTo>
                  <a:pt x="382910" y="877873"/>
                  <a:pt x="390488" y="879389"/>
                  <a:pt x="397687" y="882041"/>
                </a:cubicBezTo>
                <a:cubicBezTo>
                  <a:pt x="404886" y="885072"/>
                  <a:pt x="411327" y="889240"/>
                  <a:pt x="418525" y="893029"/>
                </a:cubicBezTo>
                <a:cubicBezTo>
                  <a:pt x="402991" y="910457"/>
                  <a:pt x="385184" y="914625"/>
                  <a:pt x="361314" y="904016"/>
                </a:cubicBezTo>
                <a:cubicBezTo>
                  <a:pt x="363966" y="914625"/>
                  <a:pt x="363587" y="925613"/>
                  <a:pt x="368892" y="930917"/>
                </a:cubicBezTo>
                <a:cubicBezTo>
                  <a:pt x="388215" y="950998"/>
                  <a:pt x="409432" y="969184"/>
                  <a:pt x="430650" y="987371"/>
                </a:cubicBezTo>
                <a:cubicBezTo>
                  <a:pt x="434060" y="990402"/>
                  <a:pt x="439743" y="990402"/>
                  <a:pt x="446942" y="992296"/>
                </a:cubicBezTo>
                <a:cubicBezTo>
                  <a:pt x="443153" y="985855"/>
                  <a:pt x="440501" y="981688"/>
                  <a:pt x="437091" y="976004"/>
                </a:cubicBezTo>
                <a:cubicBezTo>
                  <a:pt x="443532" y="975625"/>
                  <a:pt x="448457" y="975247"/>
                  <a:pt x="453383" y="974868"/>
                </a:cubicBezTo>
                <a:cubicBezTo>
                  <a:pt x="455656" y="968048"/>
                  <a:pt x="458687" y="961228"/>
                  <a:pt x="462097" y="951756"/>
                </a:cubicBezTo>
                <a:cubicBezTo>
                  <a:pt x="470433" y="961228"/>
                  <a:pt x="474600" y="969942"/>
                  <a:pt x="469675" y="979414"/>
                </a:cubicBezTo>
                <a:cubicBezTo>
                  <a:pt x="464749" y="988507"/>
                  <a:pt x="470054" y="992675"/>
                  <a:pt x="476116" y="995706"/>
                </a:cubicBezTo>
                <a:cubicBezTo>
                  <a:pt x="515520" y="1016545"/>
                  <a:pt x="554924" y="1037005"/>
                  <a:pt x="592433" y="1056707"/>
                </a:cubicBezTo>
                <a:cubicBezTo>
                  <a:pt x="592433" y="1031321"/>
                  <a:pt x="589781" y="1004042"/>
                  <a:pt x="593191" y="977520"/>
                </a:cubicBezTo>
                <a:cubicBezTo>
                  <a:pt x="599253" y="929023"/>
                  <a:pt x="610241" y="880905"/>
                  <a:pt x="617439" y="832029"/>
                </a:cubicBezTo>
                <a:cubicBezTo>
                  <a:pt x="621986" y="801718"/>
                  <a:pt x="624259" y="770649"/>
                  <a:pt x="626154" y="739960"/>
                </a:cubicBezTo>
                <a:cubicBezTo>
                  <a:pt x="629943" y="674413"/>
                  <a:pt x="632595" y="608487"/>
                  <a:pt x="637141" y="542940"/>
                </a:cubicBezTo>
                <a:cubicBezTo>
                  <a:pt x="637899" y="529301"/>
                  <a:pt x="636384" y="517555"/>
                  <a:pt x="632216" y="504673"/>
                </a:cubicBezTo>
                <a:cubicBezTo>
                  <a:pt x="623880" y="478151"/>
                  <a:pt x="618955" y="450493"/>
                  <a:pt x="610998" y="423592"/>
                </a:cubicBezTo>
                <a:cubicBezTo>
                  <a:pt x="608725" y="415635"/>
                  <a:pt x="602284" y="408437"/>
                  <a:pt x="596980" y="401238"/>
                </a:cubicBezTo>
                <a:cubicBezTo>
                  <a:pt x="592054" y="394797"/>
                  <a:pt x="589402" y="387219"/>
                  <a:pt x="577278" y="388735"/>
                </a:cubicBezTo>
                <a:cubicBezTo>
                  <a:pt x="570079" y="389492"/>
                  <a:pt x="561365" y="380778"/>
                  <a:pt x="553029" y="376610"/>
                </a:cubicBezTo>
                <a:cubicBezTo>
                  <a:pt x="553408" y="375095"/>
                  <a:pt x="553787" y="373579"/>
                  <a:pt x="554166" y="372064"/>
                </a:cubicBezTo>
                <a:cubicBezTo>
                  <a:pt x="561365" y="370548"/>
                  <a:pt x="568942" y="368654"/>
                  <a:pt x="577278" y="366759"/>
                </a:cubicBezTo>
                <a:cubicBezTo>
                  <a:pt x="576141" y="361834"/>
                  <a:pt x="574626" y="356530"/>
                  <a:pt x="573489" y="351604"/>
                </a:cubicBezTo>
                <a:cubicBezTo>
                  <a:pt x="553408" y="351225"/>
                  <a:pt x="544315" y="340238"/>
                  <a:pt x="543557" y="313337"/>
                </a:cubicBezTo>
                <a:cubicBezTo>
                  <a:pt x="553029" y="317126"/>
                  <a:pt x="561365" y="320536"/>
                  <a:pt x="571973" y="325082"/>
                </a:cubicBezTo>
                <a:cubicBezTo>
                  <a:pt x="571594" y="320536"/>
                  <a:pt x="572731" y="314473"/>
                  <a:pt x="570458" y="312200"/>
                </a:cubicBezTo>
                <a:cubicBezTo>
                  <a:pt x="557197" y="299318"/>
                  <a:pt x="563259" y="287194"/>
                  <a:pt x="571216" y="275070"/>
                </a:cubicBezTo>
                <a:cubicBezTo>
                  <a:pt x="575383" y="269007"/>
                  <a:pt x="580688" y="263703"/>
                  <a:pt x="585613" y="258020"/>
                </a:cubicBezTo>
                <a:cubicBezTo>
                  <a:pt x="599253" y="279616"/>
                  <a:pt x="596222" y="294393"/>
                  <a:pt x="580688" y="314095"/>
                </a:cubicBezTo>
                <a:cubicBezTo>
                  <a:pt x="575762" y="320536"/>
                  <a:pt x="577278" y="331902"/>
                  <a:pt x="575004" y="344405"/>
                </a:cubicBezTo>
                <a:cubicBezTo>
                  <a:pt x="587508" y="334175"/>
                  <a:pt x="596980" y="326219"/>
                  <a:pt x="607210" y="317883"/>
                </a:cubicBezTo>
                <a:cubicBezTo>
                  <a:pt x="616303" y="341374"/>
                  <a:pt x="607967" y="361076"/>
                  <a:pt x="584855" y="370169"/>
                </a:cubicBezTo>
                <a:cubicBezTo>
                  <a:pt x="591675" y="378505"/>
                  <a:pt x="598116" y="386461"/>
                  <a:pt x="605694" y="396312"/>
                </a:cubicBezTo>
                <a:cubicBezTo>
                  <a:pt x="615166" y="372443"/>
                  <a:pt x="623502" y="351225"/>
                  <a:pt x="630700" y="333039"/>
                </a:cubicBezTo>
                <a:cubicBezTo>
                  <a:pt x="623502" y="320536"/>
                  <a:pt x="617439" y="309927"/>
                  <a:pt x="611377" y="299318"/>
                </a:cubicBezTo>
                <a:cubicBezTo>
                  <a:pt x="612893" y="298181"/>
                  <a:pt x="614787" y="296666"/>
                  <a:pt x="616303" y="295150"/>
                </a:cubicBezTo>
                <a:cubicBezTo>
                  <a:pt x="624638" y="300076"/>
                  <a:pt x="632974" y="305001"/>
                  <a:pt x="642067" y="310306"/>
                </a:cubicBezTo>
                <a:cubicBezTo>
                  <a:pt x="643961" y="306896"/>
                  <a:pt x="646613" y="301970"/>
                  <a:pt x="649266" y="297424"/>
                </a:cubicBezTo>
                <a:cubicBezTo>
                  <a:pt x="625396" y="285678"/>
                  <a:pt x="618955" y="269007"/>
                  <a:pt x="623123" y="229982"/>
                </a:cubicBezTo>
                <a:cubicBezTo>
                  <a:pt x="642446" y="239454"/>
                  <a:pt x="657222" y="251579"/>
                  <a:pt x="665936" y="273933"/>
                </a:cubicBezTo>
                <a:cubicBezTo>
                  <a:pt x="667073" y="269765"/>
                  <a:pt x="667831" y="265219"/>
                  <a:pt x="669346" y="261430"/>
                </a:cubicBezTo>
                <a:cubicBezTo>
                  <a:pt x="671620" y="256125"/>
                  <a:pt x="673893" y="250442"/>
                  <a:pt x="677682" y="246274"/>
                </a:cubicBezTo>
                <a:cubicBezTo>
                  <a:pt x="681471" y="242486"/>
                  <a:pt x="687154" y="240212"/>
                  <a:pt x="692079" y="238318"/>
                </a:cubicBezTo>
                <a:cubicBezTo>
                  <a:pt x="697005" y="236423"/>
                  <a:pt x="702688" y="235666"/>
                  <a:pt x="707993" y="234150"/>
                </a:cubicBezTo>
                <a:cubicBezTo>
                  <a:pt x="708750" y="257641"/>
                  <a:pt x="697763" y="269007"/>
                  <a:pt x="676166" y="274312"/>
                </a:cubicBezTo>
                <a:cubicBezTo>
                  <a:pt x="667831" y="276206"/>
                  <a:pt x="661769" y="285678"/>
                  <a:pt x="652676" y="293256"/>
                </a:cubicBezTo>
                <a:cubicBezTo>
                  <a:pt x="667831" y="295908"/>
                  <a:pt x="679955" y="297803"/>
                  <a:pt x="692837" y="299697"/>
                </a:cubicBezTo>
                <a:cubicBezTo>
                  <a:pt x="680334" y="323188"/>
                  <a:pt x="661011" y="329250"/>
                  <a:pt x="641688" y="315989"/>
                </a:cubicBezTo>
                <a:cubicBezTo>
                  <a:pt x="639036" y="320914"/>
                  <a:pt x="636762" y="325461"/>
                  <a:pt x="634868" y="329629"/>
                </a:cubicBezTo>
                <a:cubicBezTo>
                  <a:pt x="651918" y="331144"/>
                  <a:pt x="668589" y="332281"/>
                  <a:pt x="686775" y="333797"/>
                </a:cubicBezTo>
                <a:cubicBezTo>
                  <a:pt x="672378" y="361455"/>
                  <a:pt x="650023" y="370169"/>
                  <a:pt x="625775" y="359182"/>
                </a:cubicBezTo>
                <a:cubicBezTo>
                  <a:pt x="606831" y="408815"/>
                  <a:pt x="617061" y="455039"/>
                  <a:pt x="637520" y="500505"/>
                </a:cubicBezTo>
                <a:cubicBezTo>
                  <a:pt x="638657" y="500505"/>
                  <a:pt x="640172" y="500884"/>
                  <a:pt x="641309" y="500884"/>
                </a:cubicBezTo>
                <a:cubicBezTo>
                  <a:pt x="644719" y="491791"/>
                  <a:pt x="648129" y="482319"/>
                  <a:pt x="651539" y="473226"/>
                </a:cubicBezTo>
                <a:cubicBezTo>
                  <a:pt x="663663" y="439126"/>
                  <a:pt x="681092" y="408437"/>
                  <a:pt x="709129" y="383809"/>
                </a:cubicBezTo>
                <a:cubicBezTo>
                  <a:pt x="715191" y="378884"/>
                  <a:pt x="718601" y="367517"/>
                  <a:pt x="718222" y="359561"/>
                </a:cubicBezTo>
                <a:cubicBezTo>
                  <a:pt x="716707" y="337964"/>
                  <a:pt x="713676" y="316368"/>
                  <a:pt x="708750" y="295529"/>
                </a:cubicBezTo>
                <a:cubicBezTo>
                  <a:pt x="703825" y="274691"/>
                  <a:pt x="705340" y="255746"/>
                  <a:pt x="717086" y="238697"/>
                </a:cubicBezTo>
                <a:cubicBezTo>
                  <a:pt x="730726" y="218995"/>
                  <a:pt x="731862" y="196641"/>
                  <a:pt x="731862" y="173908"/>
                </a:cubicBezTo>
                <a:cubicBezTo>
                  <a:pt x="731862" y="157616"/>
                  <a:pt x="721632" y="150796"/>
                  <a:pt x="706856" y="156479"/>
                </a:cubicBezTo>
                <a:cubicBezTo>
                  <a:pt x="695489" y="161026"/>
                  <a:pt x="679197" y="152690"/>
                  <a:pt x="666694" y="134125"/>
                </a:cubicBezTo>
                <a:cubicBezTo>
                  <a:pt x="679197" y="131852"/>
                  <a:pt x="690564" y="129578"/>
                  <a:pt x="701930" y="127684"/>
                </a:cubicBezTo>
                <a:cubicBezTo>
                  <a:pt x="682986" y="125032"/>
                  <a:pt x="679576" y="110634"/>
                  <a:pt x="676545" y="92448"/>
                </a:cubicBezTo>
                <a:cubicBezTo>
                  <a:pt x="684502" y="95100"/>
                  <a:pt x="690943" y="96994"/>
                  <a:pt x="697005" y="99268"/>
                </a:cubicBezTo>
                <a:cubicBezTo>
                  <a:pt x="695489" y="88280"/>
                  <a:pt x="690943" y="76913"/>
                  <a:pt x="693216" y="67062"/>
                </a:cubicBezTo>
                <a:cubicBezTo>
                  <a:pt x="695868" y="56833"/>
                  <a:pt x="705340" y="48497"/>
                  <a:pt x="712539" y="38267"/>
                </a:cubicBezTo>
                <a:cubicBezTo>
                  <a:pt x="725421" y="60621"/>
                  <a:pt x="722769" y="75398"/>
                  <a:pt x="706856" y="90553"/>
                </a:cubicBezTo>
                <a:cubicBezTo>
                  <a:pt x="705340" y="92069"/>
                  <a:pt x="703825" y="94721"/>
                  <a:pt x="703446" y="97373"/>
                </a:cubicBezTo>
                <a:cubicBezTo>
                  <a:pt x="700794" y="113286"/>
                  <a:pt x="715570" y="140945"/>
                  <a:pt x="731483" y="148901"/>
                </a:cubicBezTo>
                <a:cubicBezTo>
                  <a:pt x="731483" y="138293"/>
                  <a:pt x="739440" y="129199"/>
                  <a:pt x="727316" y="118212"/>
                </a:cubicBezTo>
                <a:cubicBezTo>
                  <a:pt x="721632" y="112907"/>
                  <a:pt x="724663" y="98131"/>
                  <a:pt x="723906" y="87901"/>
                </a:cubicBezTo>
                <a:cubicBezTo>
                  <a:pt x="725800" y="87522"/>
                  <a:pt x="727316" y="87143"/>
                  <a:pt x="728831" y="86764"/>
                </a:cubicBezTo>
                <a:cubicBezTo>
                  <a:pt x="732620" y="90174"/>
                  <a:pt x="736030" y="93205"/>
                  <a:pt x="740955" y="97373"/>
                </a:cubicBezTo>
                <a:cubicBezTo>
                  <a:pt x="736409" y="75398"/>
                  <a:pt x="750806" y="67820"/>
                  <a:pt x="765962" y="60243"/>
                </a:cubicBezTo>
                <a:cubicBezTo>
                  <a:pt x="771645" y="79187"/>
                  <a:pt x="765962" y="89038"/>
                  <a:pt x="750428" y="100404"/>
                </a:cubicBezTo>
                <a:cubicBezTo>
                  <a:pt x="743608" y="105330"/>
                  <a:pt x="742850" y="117454"/>
                  <a:pt x="737924" y="129199"/>
                </a:cubicBezTo>
                <a:cubicBezTo>
                  <a:pt x="752322" y="122001"/>
                  <a:pt x="763310" y="117075"/>
                  <a:pt x="776949" y="110255"/>
                </a:cubicBezTo>
                <a:cubicBezTo>
                  <a:pt x="775055" y="120864"/>
                  <a:pt x="773918" y="128063"/>
                  <a:pt x="772782" y="134883"/>
                </a:cubicBezTo>
                <a:cubicBezTo>
                  <a:pt x="773539" y="135261"/>
                  <a:pt x="774297" y="135640"/>
                  <a:pt x="775055" y="136019"/>
                </a:cubicBezTo>
                <a:cubicBezTo>
                  <a:pt x="784148" y="115181"/>
                  <a:pt x="793241" y="94721"/>
                  <a:pt x="802335" y="73882"/>
                </a:cubicBezTo>
                <a:cubicBezTo>
                  <a:pt x="786043" y="68199"/>
                  <a:pt x="781117" y="60621"/>
                  <a:pt x="780738" y="39025"/>
                </a:cubicBezTo>
                <a:cubicBezTo>
                  <a:pt x="790589" y="45087"/>
                  <a:pt x="799304" y="50013"/>
                  <a:pt x="805366" y="53801"/>
                </a:cubicBezTo>
                <a:cubicBezTo>
                  <a:pt x="804229" y="45845"/>
                  <a:pt x="800440" y="35615"/>
                  <a:pt x="802714" y="26901"/>
                </a:cubicBezTo>
                <a:cubicBezTo>
                  <a:pt x="805366" y="17429"/>
                  <a:pt x="813322" y="9472"/>
                  <a:pt x="81976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35000">
                <a:srgbClr val="98BB53"/>
              </a:gs>
              <a:gs pos="75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985" y="3549749"/>
            <a:ext cx="4631271" cy="289601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37662 L -4.375E-6 0.1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372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endParaRPr sz="1800" b="0" i="0" u="none" strike="noStrike" cap="none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66" name="Google Shape;566;p8"/>
          <p:cNvSpPr/>
          <p:nvPr/>
        </p:nvSpPr>
        <p:spPr>
          <a:xfrm>
            <a:off x="359923" y="2998125"/>
            <a:ext cx="6303524" cy="14843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567" name="Google Shape;567;p8"/>
          <p:cNvGrpSpPr/>
          <p:nvPr/>
        </p:nvGrpSpPr>
        <p:grpSpPr>
          <a:xfrm>
            <a:off x="1031007" y="2998125"/>
            <a:ext cx="3831000" cy="1434496"/>
            <a:chOff x="4849985" y="1923770"/>
            <a:chExt cx="3831000" cy="1434496"/>
          </a:xfrm>
        </p:grpSpPr>
        <p:sp>
          <p:nvSpPr>
            <p:cNvPr id="568" name="Google Shape;568;p8"/>
            <p:cNvSpPr txBox="1"/>
            <p:nvPr/>
          </p:nvSpPr>
          <p:spPr>
            <a:xfrm>
              <a:off x="4849985" y="1923770"/>
              <a:ext cx="3831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i="0" u="none" strike="noStrike" cap="none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프로젝트</a:t>
              </a:r>
              <a:endParaRPr sz="6000" b="1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Black"/>
                <a:sym typeface="Arial Black"/>
              </a:endParaRPr>
            </a:p>
          </p:txBody>
        </p:sp>
        <p:sp>
          <p:nvSpPr>
            <p:cNvPr id="569" name="Google Shape;569;p8"/>
            <p:cNvSpPr txBox="1"/>
            <p:nvPr/>
          </p:nvSpPr>
          <p:spPr>
            <a:xfrm>
              <a:off x="4904752" y="2712066"/>
              <a:ext cx="377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 dirty="0" err="1" smtClean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수행결과</a:t>
              </a:r>
              <a:r>
                <a:rPr lang="en-US" sz="3600" b="0" i="0" u="none" strike="noStrike" cap="none" dirty="0" smtClean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II</a:t>
              </a:r>
              <a:endParaRPr sz="36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570" name="Google Shape;570;p8"/>
          <p:cNvSpPr txBox="1"/>
          <p:nvPr/>
        </p:nvSpPr>
        <p:spPr>
          <a:xfrm>
            <a:off x="4054775" y="4598550"/>
            <a:ext cx="2761200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72970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Data Engineering</a:t>
            </a:r>
            <a:endParaRPr sz="2300" b="1" i="0" u="none" strike="noStrike" cap="none">
              <a:solidFill>
                <a:srgbClr val="729702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"/>
          <p:cNvSpPr>
            <a:spLocks noGrp="1"/>
          </p:cNvSpPr>
          <p:nvPr>
            <p:ph type="pic" idx="2"/>
          </p:nvPr>
        </p:nvSpPr>
        <p:spPr>
          <a:xfrm>
            <a:off x="6096000" y="535022"/>
            <a:ext cx="5450732" cy="5787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endParaRPr sz="2200" b="1" i="0" u="none" strike="noStrike" cap="none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76" name="Google Shape;576;p14"/>
          <p:cNvSpPr/>
          <p:nvPr/>
        </p:nvSpPr>
        <p:spPr>
          <a:xfrm>
            <a:off x="0" y="535959"/>
            <a:ext cx="6994187" cy="1663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77" name="Google Shape;577;p14"/>
          <p:cNvSpPr txBox="1"/>
          <p:nvPr/>
        </p:nvSpPr>
        <p:spPr>
          <a:xfrm>
            <a:off x="661480" y="715321"/>
            <a:ext cx="56811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이미지 데이터 분석 및 </a:t>
            </a:r>
            <a:endParaRPr sz="4000" b="1" i="0" u="none" strike="noStrike" cap="none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객체 인식 모델링</a:t>
            </a:r>
            <a:endParaRPr sz="4000" b="1" i="0" u="none" strike="noStrike" cap="none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78" name="Google Shape;578;p14"/>
          <p:cNvSpPr txBox="1"/>
          <p:nvPr/>
        </p:nvSpPr>
        <p:spPr>
          <a:xfrm>
            <a:off x="6735142" y="2352378"/>
            <a:ext cx="44151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sp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수집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및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전처리</a:t>
            </a:r>
            <a:endParaRPr sz="2400" b="1" i="0" u="none" strike="noStrike" cap="none" dirty="0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모델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개요</a:t>
            </a:r>
            <a:endParaRPr sz="2400" b="1" i="0" u="none" strike="noStrike" cap="none" dirty="0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모델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선정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및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테스트</a:t>
            </a:r>
            <a:endParaRPr sz="2400" b="1" i="0" u="none" strike="noStrike" cap="none" dirty="0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모델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평가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및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개선</a:t>
            </a:r>
            <a:endParaRPr sz="2400" b="1" i="0" u="none" strike="noStrike" cap="none" dirty="0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최종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선정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모델</a:t>
            </a:r>
            <a:endParaRPr sz="2400" b="1" i="0" u="none" strike="noStrike" cap="none" dirty="0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579" name="Google Shape;579;p14"/>
          <p:cNvGrpSpPr/>
          <p:nvPr/>
        </p:nvGrpSpPr>
        <p:grpSpPr>
          <a:xfrm>
            <a:off x="4515374" y="1299958"/>
            <a:ext cx="1077609" cy="738663"/>
            <a:chOff x="6915943" y="1287747"/>
            <a:chExt cx="1336486" cy="916115"/>
          </a:xfrm>
        </p:grpSpPr>
        <p:sp>
          <p:nvSpPr>
            <p:cNvPr id="580" name="Google Shape;580;p14"/>
            <p:cNvSpPr/>
            <p:nvPr/>
          </p:nvSpPr>
          <p:spPr>
            <a:xfrm rot="692077">
              <a:off x="7496243" y="1348056"/>
              <a:ext cx="683555" cy="795497"/>
            </a:xfrm>
            <a:custGeom>
              <a:avLst/>
              <a:gdLst/>
              <a:ahLst/>
              <a:cxnLst/>
              <a:rect l="l" t="t" r="r" b="b"/>
              <a:pathLst>
                <a:path w="2733675" h="3181350" extrusionOk="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81" name="Google Shape;581;p14"/>
            <p:cNvSpPr/>
            <p:nvPr/>
          </p:nvSpPr>
          <p:spPr>
            <a:xfrm rot="-1801997">
              <a:off x="7045570" y="1361062"/>
              <a:ext cx="385518" cy="621405"/>
            </a:xfrm>
            <a:custGeom>
              <a:avLst/>
              <a:gdLst/>
              <a:ahLst/>
              <a:cxnLst/>
              <a:rect l="l" t="t" r="r" b="b"/>
              <a:pathLst>
                <a:path w="2085975" h="3362325" extrusionOk="0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52d2e78fd_0_1020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수집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및</a:t>
            </a: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</a:t>
            </a:r>
            <a:r>
              <a:rPr lang="en-US" sz="4000" b="1" i="0" u="none" strike="noStrike" cap="none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전처리</a:t>
            </a: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88" name="Google Shape;588;g752d2e78fd_0_1020"/>
          <p:cNvSpPr txBox="1"/>
          <p:nvPr/>
        </p:nvSpPr>
        <p:spPr>
          <a:xfrm>
            <a:off x="810592" y="2076129"/>
            <a:ext cx="7819058" cy="387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7475" marR="0" lvl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</a:pP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  </a:t>
            </a: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레시피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데이터에서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가장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많이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사용되는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식재료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574675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</a:pPr>
            <a:r>
              <a:rPr lang="en-US" sz="175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이미지</a:t>
            </a:r>
            <a:r>
              <a:rPr lang="en-US" sz="175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</a:t>
            </a:r>
            <a:r>
              <a:rPr lang="en-US" sz="175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클래스</a:t>
            </a:r>
            <a:r>
              <a:rPr lang="en-US" sz="175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6개(150장씩 </a:t>
            </a:r>
            <a:r>
              <a:rPr lang="en-US" sz="175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수집</a:t>
            </a:r>
            <a:r>
              <a:rPr lang="en-US" sz="1750" b="0" i="0" u="none" strike="noStrike" cap="none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)</a:t>
            </a:r>
          </a:p>
          <a:p>
            <a:pPr marL="914400" marR="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-"/>
            </a:pPr>
            <a:endParaRPr sz="175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11747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75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 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flickrapi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모듈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&gt;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이미지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자동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크롤러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생성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574675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</a:pPr>
            <a:r>
              <a:rPr lang="en-US" sz="175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약 1만장씩 </a:t>
            </a:r>
            <a:r>
              <a:rPr lang="en-US" sz="1750" b="0" i="0" u="none" strike="noStrike" cap="none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수집</a:t>
            </a:r>
            <a:endParaRPr lang="en-US" sz="1750" b="0" i="0" u="none" strike="noStrike" cap="none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914400" marR="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-"/>
            </a:pPr>
            <a:endParaRPr sz="175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117475" lvl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75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 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모델에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활용한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데이터의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574675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</a:pPr>
            <a:r>
              <a:rPr lang="en-US" sz="175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Training Data(2944), validation data(40)</a:t>
            </a:r>
            <a:endParaRPr sz="175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5C9521-26C8-4F44-87E7-8CD3872A954E}"/>
              </a:ext>
            </a:extLst>
          </p:cNvPr>
          <p:cNvSpPr txBox="1"/>
          <p:nvPr/>
        </p:nvSpPr>
        <p:spPr>
          <a:xfrm>
            <a:off x="719152" y="1320796"/>
            <a:ext cx="62188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식재료</a:t>
            </a:r>
            <a:r>
              <a:rPr lang="ko-KR" altLang="en-US" sz="32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분석 모델용 학습 데이터</a:t>
            </a:r>
            <a:endParaRPr lang="en-US" altLang="ko-KR" sz="32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5455d3407_0_0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및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983" y="2663190"/>
            <a:ext cx="7320181" cy="4022287"/>
          </a:xfrm>
          <a:prstGeom prst="rect">
            <a:avLst/>
          </a:prstGeom>
        </p:spPr>
      </p:pic>
      <p:sp>
        <p:nvSpPr>
          <p:cNvPr id="595" name="Google Shape;595;g75455d3407_0_0"/>
          <p:cNvSpPr txBox="1"/>
          <p:nvPr/>
        </p:nvSpPr>
        <p:spPr>
          <a:xfrm>
            <a:off x="316110" y="147190"/>
            <a:ext cx="7639170" cy="2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7475" lvl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  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최종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클래스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8개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574675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50"/>
            </a:pPr>
            <a:r>
              <a:rPr lang="ko-KR" altLang="en-US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당근</a:t>
            </a:r>
            <a:r>
              <a:rPr lang="en-US" altLang="ko-KR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고추</a:t>
            </a:r>
            <a:r>
              <a:rPr lang="en-US" altLang="ko-KR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오이</a:t>
            </a:r>
            <a:r>
              <a:rPr lang="en-US" altLang="ko-KR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달걀</a:t>
            </a:r>
            <a:r>
              <a:rPr lang="en-US" altLang="ko-KR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양파</a:t>
            </a:r>
            <a:r>
              <a:rPr lang="en-US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</a:t>
            </a:r>
            <a:r>
              <a:rPr lang="en-US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돼지고기</a:t>
            </a:r>
            <a:r>
              <a:rPr lang="en-US" altLang="ko-KR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 smtClean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감자</a:t>
            </a:r>
            <a:endParaRPr sz="175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50"/>
              <a:buChar char="■"/>
            </a:pPr>
            <a:endParaRPr lang="en-US" sz="1050" dirty="0" smtClean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747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75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  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LabelImg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이미지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어노테이션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툴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이미지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레이블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작업</a:t>
            </a:r>
            <a:endParaRPr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574675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</a:pPr>
            <a:r>
              <a:rPr lang="en-US" sz="175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PASCAL VOC </a:t>
            </a:r>
            <a:r>
              <a:rPr lang="en-US" sz="175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포맷</a:t>
            </a:r>
            <a:r>
              <a:rPr lang="en-US" sz="175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5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sz="175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xml 형</a:t>
            </a:r>
            <a:r>
              <a:rPr lang="ko-KR" altLang="en-US" sz="175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식으</a:t>
            </a:r>
            <a:r>
              <a:rPr lang="en-US" sz="175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sz="175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  <a:endParaRPr sz="1750" dirty="0" smtClean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5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g752d2e78fd_0_4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7074" y="702318"/>
            <a:ext cx="5973651" cy="610112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752d2e78fd_0_407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알고리즘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개요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4766" y="2734204"/>
            <a:ext cx="5854554" cy="1118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lvl="0">
              <a:lnSpc>
                <a:spcPct val="115000"/>
              </a:lnSpc>
              <a:buClr>
                <a:schemeClr val="dk1"/>
              </a:buClr>
              <a:buSzPts val="1750"/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 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객체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탐지 과업 을 수행하는 </a:t>
            </a: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딥러닝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기반 모델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60375" lvl="0" indent="-342900">
              <a:lnSpc>
                <a:spcPct val="115000"/>
              </a:lnSpc>
              <a:buClr>
                <a:schemeClr val="dk1"/>
              </a:buClr>
              <a:buSzPts val="1750"/>
              <a:buAutoNum type="arabicPlain"/>
            </a:pPr>
            <a:endParaRPr lang="en-US" altLang="ko-KR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7475" lvl="0">
              <a:lnSpc>
                <a:spcPct val="115000"/>
              </a:lnSpc>
              <a:buClr>
                <a:schemeClr val="dk1"/>
              </a:buClr>
              <a:buSzPts val="1750"/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 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구성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75C9521-26C8-4F44-87E7-8CD3872A954E}"/>
              </a:ext>
            </a:extLst>
          </p:cNvPr>
          <p:cNvSpPr txBox="1"/>
          <p:nvPr/>
        </p:nvSpPr>
        <p:spPr>
          <a:xfrm>
            <a:off x="480060" y="1158491"/>
            <a:ext cx="646937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Faster R-CNN </a:t>
            </a:r>
            <a:r>
              <a:rPr lang="ko-KR" altLang="en-US" sz="32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en-US" altLang="ko-KR" sz="3200" b="1" dirty="0" smtClean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Faster Region-based Convolutional Neural Network)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2167" y="3752881"/>
            <a:ext cx="6096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3225" lvl="0" indent="-285750">
              <a:lnSpc>
                <a:spcPct val="150000"/>
              </a:lnSpc>
              <a:buClr>
                <a:schemeClr val="dk1"/>
              </a:buClr>
              <a:buSzPts val="1750"/>
              <a:buFontTx/>
              <a:buChar char="-"/>
            </a:pPr>
            <a:r>
              <a:rPr lang="ko-KR" altLang="en-US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중심에 </a:t>
            </a: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위치하고 </a:t>
            </a: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final feature map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공유하는 두 개의 </a:t>
            </a: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sub-network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03225" lvl="0" indent="-285750">
              <a:lnSpc>
                <a:spcPct val="150000"/>
              </a:lnSpc>
              <a:buClr>
                <a:schemeClr val="dk1"/>
              </a:buClr>
              <a:buSzPts val="1750"/>
              <a:buFontTx/>
              <a:buChar char="-"/>
            </a:pPr>
            <a:endParaRPr lang="en-US" altLang="ko-KR" dirty="0" smtClean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03225" lvl="0" indent="-285750">
              <a:lnSpc>
                <a:spcPct val="150000"/>
              </a:lnSpc>
              <a:buClr>
                <a:schemeClr val="dk1"/>
              </a:buClr>
              <a:buSzPts val="1750"/>
              <a:buFontTx/>
              <a:buChar char="-"/>
            </a:pPr>
            <a:r>
              <a:rPr lang="en-US" altLang="ko-KR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sub-network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입력 이미지의 후보 </a:t>
            </a: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region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제안하는 ①</a:t>
            </a: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RPN, </a:t>
            </a:r>
          </a:p>
          <a:p>
            <a:pPr marL="117475" lvl="0">
              <a:lnSpc>
                <a:spcPct val="150000"/>
              </a:lnSpc>
              <a:buClr>
                <a:schemeClr val="dk1"/>
              </a:buClr>
              <a:buSzPts val="1750"/>
            </a:pP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제안된 </a:t>
            </a: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region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들이 어떤 </a:t>
            </a: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인지 탐지하는 ②</a:t>
            </a:r>
            <a:r>
              <a:rPr lang="en-US" altLang="ko-KR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Detector</a:t>
            </a: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52d2e78fd_0_702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모델</a:t>
            </a:r>
            <a:endParaRPr sz="4000" b="1" i="0" u="none" strike="noStrike" cap="none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개요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xmlns="" id="{F75B234F-432D-4F68-910B-DE05E0F8D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33" y="2563057"/>
            <a:ext cx="3820587" cy="95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97132" y="3923488"/>
            <a:ext cx="7501047" cy="1742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3100"/>
            </a:pPr>
            <a:r>
              <a:rPr lang="en-US" altLang="ko-KR" sz="1750" b="1" dirty="0" smtClean="0">
                <a:solidFill>
                  <a:schemeClr val="dk1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1  </a:t>
            </a:r>
            <a:r>
              <a:rPr lang="en-US" altLang="ko-KR" sz="1750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PyTorch</a:t>
            </a:r>
            <a:r>
              <a:rPr lang="ko-KR" altLang="en-US" sz="1750" b="1" dirty="0">
                <a:solidFill>
                  <a:schemeClr val="dk1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1750" b="1" dirty="0" smtClean="0">
                <a:solidFill>
                  <a:schemeClr val="dk1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Faster </a:t>
            </a:r>
            <a:r>
              <a:rPr lang="en-US" altLang="ko-KR" sz="1750" b="1" dirty="0">
                <a:solidFill>
                  <a:schemeClr val="dk1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R-CNN, ResNet-50 FPN </a:t>
            </a:r>
            <a:r>
              <a:rPr lang="ko-KR" altLang="en-US" sz="1750" b="1" dirty="0" smtClean="0">
                <a:solidFill>
                  <a:schemeClr val="dk1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 </a:t>
            </a:r>
            <a:r>
              <a:rPr lang="ko-KR" altLang="en-US" sz="1750" b="1" dirty="0">
                <a:solidFill>
                  <a:schemeClr val="dk1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학습된 </a:t>
            </a:r>
            <a:r>
              <a:rPr lang="ko-KR" altLang="en-US" sz="1750" b="1" dirty="0" smtClean="0">
                <a:solidFill>
                  <a:schemeClr val="dk1"/>
                </a:solidFill>
                <a:highlight>
                  <a:srgbClr val="FF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endParaRPr lang="en-US" altLang="ko-KR" sz="1750" b="1" dirty="0" smtClean="0">
              <a:solidFill>
                <a:schemeClr val="dk1"/>
              </a:solidFill>
              <a:highlight>
                <a:srgbClr val="FFFFFF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3100"/>
            </a:pPr>
            <a:r>
              <a:rPr lang="en-US" altLang="ko-KR" sz="1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  API 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사용을 위한 환경 설정이 </a:t>
            </a:r>
            <a:r>
              <a:rPr lang="ko-KR" altLang="en-US" sz="1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간편</a:t>
            </a:r>
            <a:endParaRPr lang="en-US" altLang="ko-KR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3100"/>
            </a:pPr>
            <a:r>
              <a:rPr lang="en-US" altLang="ko-KR" sz="1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  </a:t>
            </a:r>
            <a:r>
              <a:rPr lang="ko-KR" altLang="en-US" sz="1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이미지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/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레이블 데이터 관리 및 </a:t>
            </a:r>
            <a:r>
              <a:rPr lang="en-US" altLang="ko-KR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image </a:t>
            </a:r>
            <a:r>
              <a:rPr lang="en-US" altLang="ko-KR" sz="1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augmentation 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적용이 </a:t>
            </a:r>
            <a:r>
              <a:rPr lang="ko-KR" altLang="en-US" sz="1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용이</a:t>
            </a:r>
            <a:endParaRPr lang="en-US" altLang="ko-KR" sz="18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3100"/>
            </a:pPr>
            <a:r>
              <a:rPr lang="en-US" altLang="ko-KR" sz="1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  </a:t>
            </a:r>
            <a:r>
              <a:rPr lang="ko-KR" altLang="en-US" sz="1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간결한 </a:t>
            </a:r>
            <a:r>
              <a:rPr lang="ko-KR" altLang="en-US" sz="1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코드로 객체 인식 모델 생성 </a:t>
            </a:r>
            <a:r>
              <a:rPr lang="ko-KR" altLang="en-US" sz="1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가능</a:t>
            </a:r>
            <a:endParaRPr lang="ko-KR" altLang="en-US" sz="1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867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52d2e78fd_0_702"/>
          <p:cNvSpPr txBox="1"/>
          <p:nvPr/>
        </p:nvSpPr>
        <p:spPr>
          <a:xfrm>
            <a:off x="681150" y="3745300"/>
            <a:ext cx="10829700" cy="2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0375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lain"/>
            </a:pPr>
            <a:r>
              <a:rPr lang="en-US" sz="1750" b="1" i="0" u="none" strike="noStrike" cap="none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Facebook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에서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개발한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PyTorch기반의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Object Detection, segmentation </a:t>
            </a:r>
            <a:r>
              <a:rPr lang="en-US" sz="1750" b="1" i="0" u="none" strike="noStrike" cap="none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API</a:t>
            </a:r>
            <a:endParaRPr lang="en-US" sz="17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0375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lain"/>
            </a:pPr>
            <a:r>
              <a:rPr lang="en-US" sz="1750" b="1" i="0" u="none" strike="noStrike" cap="none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다양한</a:t>
            </a:r>
            <a:r>
              <a:rPr lang="en-US" sz="1750" b="1" i="0" u="none" strike="noStrike" cap="none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Object Detection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알고리즘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1" i="0" u="none" strike="noStrike" cap="none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제공</a:t>
            </a:r>
            <a:endParaRPr lang="en-US" sz="17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0375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lain"/>
            </a:pPr>
            <a:r>
              <a:rPr lang="en-US" sz="1750" b="1" i="0" u="none" strike="noStrike" cap="none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방대한</a:t>
            </a:r>
            <a:r>
              <a:rPr lang="en-US" sz="1750" b="1" i="0" u="none" strike="noStrike" cap="none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Pre-trained Model Zoo </a:t>
            </a:r>
            <a:r>
              <a:rPr lang="en-US" sz="1750" b="1" i="0" u="none" strike="noStrike" cap="none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제공</a:t>
            </a:r>
            <a:endParaRPr lang="en-US" sz="17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0375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lain"/>
            </a:pPr>
            <a:r>
              <a:rPr lang="en-US" sz="1750" b="1" i="0" u="none" strike="noStrike" cap="none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이를</a:t>
            </a:r>
            <a:r>
              <a:rPr lang="en-US" sz="1750" b="1" i="0" u="none" strike="noStrike" cap="none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활용할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수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있는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쉬운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API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환경을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1" i="0" u="none" strike="noStrike" cap="none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제공</a:t>
            </a:r>
            <a:endParaRPr lang="en-US" sz="17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0375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lain"/>
            </a:pPr>
            <a:r>
              <a:rPr lang="en-US" sz="1750" b="1" i="0" u="none" strike="noStrike" cap="none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Custom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Dataset에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맞는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Dataset loader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설정과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사용이</a:t>
            </a:r>
            <a:r>
              <a:rPr lang="en-US" sz="175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75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용이</a:t>
            </a:r>
            <a:endParaRPr sz="175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29" name="Google Shape;629;g752d2e78fd_0_702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모델</a:t>
            </a:r>
            <a:endParaRPr sz="4000" b="1" i="0" u="none" strike="noStrike" cap="none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개요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630" name="Google Shape;630;g752d2e78fd_0_7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150" y="2473025"/>
            <a:ext cx="4304146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669336" y="454697"/>
            <a:ext cx="10853400" cy="5948700"/>
          </a:xfrm>
          <a:prstGeom prst="frame">
            <a:avLst>
              <a:gd name="adj1" fmla="val 58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grpSp>
        <p:nvGrpSpPr>
          <p:cNvPr id="351" name="Google Shape;351;p3"/>
          <p:cNvGrpSpPr/>
          <p:nvPr/>
        </p:nvGrpSpPr>
        <p:grpSpPr>
          <a:xfrm>
            <a:off x="-1975155" y="122279"/>
            <a:ext cx="6518238" cy="6683519"/>
            <a:chOff x="-2107155" y="-128223"/>
            <a:chExt cx="6443326" cy="6606709"/>
          </a:xfrm>
        </p:grpSpPr>
        <p:sp>
          <p:nvSpPr>
            <p:cNvPr id="352" name="Google Shape;352;p3"/>
            <p:cNvSpPr/>
            <p:nvPr/>
          </p:nvSpPr>
          <p:spPr>
            <a:xfrm rot="-7200000">
              <a:off x="-1385407" y="898402"/>
              <a:ext cx="4999830" cy="4553459"/>
            </a:xfrm>
            <a:custGeom>
              <a:avLst/>
              <a:gdLst/>
              <a:ahLst/>
              <a:cxnLst/>
              <a:rect l="l" t="t" r="r" b="b"/>
              <a:pathLst>
                <a:path w="4809278" h="4379920" extrusionOk="0">
                  <a:moveTo>
                    <a:pt x="518146" y="2748060"/>
                  </a:moveTo>
                  <a:lnTo>
                    <a:pt x="516675" y="2746287"/>
                  </a:lnTo>
                  <a:cubicBezTo>
                    <a:pt x="516084" y="2745134"/>
                    <a:pt x="515837" y="2743516"/>
                    <a:pt x="517207" y="2741648"/>
                  </a:cubicBezTo>
                  <a:close/>
                  <a:moveTo>
                    <a:pt x="584786" y="2923446"/>
                  </a:moveTo>
                  <a:cubicBezTo>
                    <a:pt x="582919" y="2922077"/>
                    <a:pt x="581987" y="2921392"/>
                    <a:pt x="581396" y="2920240"/>
                  </a:cubicBezTo>
                  <a:lnTo>
                    <a:pt x="581146" y="2919116"/>
                  </a:lnTo>
                  <a:close/>
                  <a:moveTo>
                    <a:pt x="592251" y="2928925"/>
                  </a:moveTo>
                  <a:cubicBezTo>
                    <a:pt x="590385" y="2927555"/>
                    <a:pt x="590137" y="2925936"/>
                    <a:pt x="589765" y="2923509"/>
                  </a:cubicBezTo>
                  <a:lnTo>
                    <a:pt x="588884" y="2920706"/>
                  </a:lnTo>
                  <a:lnTo>
                    <a:pt x="591259" y="2922450"/>
                  </a:lnTo>
                  <a:cubicBezTo>
                    <a:pt x="591259" y="2922450"/>
                    <a:pt x="588518" y="2926186"/>
                    <a:pt x="592251" y="2928925"/>
                  </a:cubicBezTo>
                  <a:close/>
                  <a:moveTo>
                    <a:pt x="649093" y="3148825"/>
                  </a:moveTo>
                  <a:lnTo>
                    <a:pt x="648407" y="3149760"/>
                  </a:lnTo>
                  <a:lnTo>
                    <a:pt x="645359" y="3146086"/>
                  </a:lnTo>
                  <a:cubicBezTo>
                    <a:pt x="645359" y="3146086"/>
                    <a:pt x="645359" y="3146086"/>
                    <a:pt x="649093" y="3148825"/>
                  </a:cubicBezTo>
                  <a:close/>
                  <a:moveTo>
                    <a:pt x="740655" y="3227523"/>
                  </a:moveTo>
                  <a:cubicBezTo>
                    <a:pt x="740655" y="3227523"/>
                    <a:pt x="739720" y="3226838"/>
                    <a:pt x="739131" y="3225687"/>
                  </a:cubicBezTo>
                  <a:lnTo>
                    <a:pt x="739357" y="3223710"/>
                  </a:lnTo>
                  <a:close/>
                  <a:moveTo>
                    <a:pt x="850810" y="3406085"/>
                  </a:moveTo>
                  <a:cubicBezTo>
                    <a:pt x="839382" y="3374706"/>
                    <a:pt x="806550" y="3333366"/>
                    <a:pt x="785905" y="3306718"/>
                  </a:cubicBezTo>
                  <a:cubicBezTo>
                    <a:pt x="797863" y="3298251"/>
                    <a:pt x="769522" y="3242964"/>
                    <a:pt x="750861" y="3229267"/>
                  </a:cubicBezTo>
                  <a:cubicBezTo>
                    <a:pt x="750861" y="3229267"/>
                    <a:pt x="750861" y="3229267"/>
                    <a:pt x="747128" y="3226528"/>
                  </a:cubicBezTo>
                  <a:cubicBezTo>
                    <a:pt x="747128" y="3226528"/>
                    <a:pt x="746137" y="3220053"/>
                    <a:pt x="746137" y="3220053"/>
                  </a:cubicBezTo>
                  <a:cubicBezTo>
                    <a:pt x="742405" y="3217314"/>
                    <a:pt x="739662" y="3221049"/>
                    <a:pt x="739662" y="3221049"/>
                  </a:cubicBezTo>
                  <a:lnTo>
                    <a:pt x="739357" y="3223710"/>
                  </a:lnTo>
                  <a:lnTo>
                    <a:pt x="728606" y="3192098"/>
                  </a:lnTo>
                  <a:cubicBezTo>
                    <a:pt x="724197" y="3179522"/>
                    <a:pt x="717797" y="3164766"/>
                    <a:pt x="704618" y="3143598"/>
                  </a:cubicBezTo>
                  <a:cubicBezTo>
                    <a:pt x="700886" y="3140857"/>
                    <a:pt x="703628" y="3137122"/>
                    <a:pt x="699895" y="3134383"/>
                  </a:cubicBezTo>
                  <a:cubicBezTo>
                    <a:pt x="696162" y="3131643"/>
                    <a:pt x="698904" y="3127908"/>
                    <a:pt x="698904" y="3127908"/>
                  </a:cubicBezTo>
                  <a:cubicBezTo>
                    <a:pt x="691439" y="3122429"/>
                    <a:pt x="691439" y="3122429"/>
                    <a:pt x="688698" y="3126165"/>
                  </a:cubicBezTo>
                  <a:cubicBezTo>
                    <a:pt x="687707" y="3119689"/>
                    <a:pt x="678260" y="3101260"/>
                    <a:pt x="681003" y="3097525"/>
                  </a:cubicBezTo>
                  <a:cubicBezTo>
                    <a:pt x="646188" y="3043234"/>
                    <a:pt x="624091" y="2963791"/>
                    <a:pt x="586536" y="2913235"/>
                  </a:cubicBezTo>
                  <a:lnTo>
                    <a:pt x="588884" y="2920706"/>
                  </a:lnTo>
                  <a:lnTo>
                    <a:pt x="587527" y="2919710"/>
                  </a:lnTo>
                  <a:cubicBezTo>
                    <a:pt x="586536" y="2913235"/>
                    <a:pt x="586536" y="2913235"/>
                    <a:pt x="582804" y="2910496"/>
                  </a:cubicBezTo>
                  <a:cubicBezTo>
                    <a:pt x="582804" y="2910496"/>
                    <a:pt x="580062" y="2914231"/>
                    <a:pt x="580062" y="2914231"/>
                  </a:cubicBezTo>
                  <a:lnTo>
                    <a:pt x="581146" y="2919116"/>
                  </a:lnTo>
                  <a:lnTo>
                    <a:pt x="570607" y="2906574"/>
                  </a:lnTo>
                  <a:cubicBezTo>
                    <a:pt x="565322" y="2899103"/>
                    <a:pt x="559913" y="2890822"/>
                    <a:pt x="555686" y="2884845"/>
                  </a:cubicBezTo>
                  <a:cubicBezTo>
                    <a:pt x="559418" y="2887585"/>
                    <a:pt x="559418" y="2887585"/>
                    <a:pt x="559418" y="2887585"/>
                  </a:cubicBezTo>
                  <a:cubicBezTo>
                    <a:pt x="559418" y="2887585"/>
                    <a:pt x="558428" y="2881109"/>
                    <a:pt x="554694" y="2878370"/>
                  </a:cubicBezTo>
                  <a:cubicBezTo>
                    <a:pt x="557436" y="2874634"/>
                    <a:pt x="553704" y="2871895"/>
                    <a:pt x="553704" y="2871895"/>
                  </a:cubicBezTo>
                  <a:cubicBezTo>
                    <a:pt x="541895" y="2848859"/>
                    <a:pt x="532639" y="2826258"/>
                    <a:pt x="526400" y="2804436"/>
                  </a:cubicBezTo>
                  <a:lnTo>
                    <a:pt x="518146" y="2748060"/>
                  </a:lnTo>
                  <a:lnTo>
                    <a:pt x="518198" y="2748122"/>
                  </a:lnTo>
                  <a:cubicBezTo>
                    <a:pt x="521930" y="2750862"/>
                    <a:pt x="521930" y="2750862"/>
                    <a:pt x="524671" y="2747127"/>
                  </a:cubicBezTo>
                  <a:cubicBezTo>
                    <a:pt x="524671" y="2747127"/>
                    <a:pt x="520940" y="2744388"/>
                    <a:pt x="520940" y="2744388"/>
                  </a:cubicBezTo>
                  <a:cubicBezTo>
                    <a:pt x="520940" y="2744388"/>
                    <a:pt x="520940" y="2744388"/>
                    <a:pt x="517207" y="2741648"/>
                  </a:cubicBezTo>
                  <a:cubicBezTo>
                    <a:pt x="519949" y="2737912"/>
                    <a:pt x="516217" y="2735173"/>
                    <a:pt x="516217" y="2735173"/>
                  </a:cubicBezTo>
                  <a:cubicBezTo>
                    <a:pt x="522691" y="2734176"/>
                    <a:pt x="516976" y="2718487"/>
                    <a:pt x="511263" y="2702797"/>
                  </a:cubicBezTo>
                  <a:cubicBezTo>
                    <a:pt x="504788" y="2703794"/>
                    <a:pt x="509512" y="2713009"/>
                    <a:pt x="509512" y="2713009"/>
                  </a:cubicBezTo>
                  <a:cubicBezTo>
                    <a:pt x="505778" y="2710269"/>
                    <a:pt x="505778" y="2710269"/>
                    <a:pt x="505778" y="2710269"/>
                  </a:cubicBezTo>
                  <a:cubicBezTo>
                    <a:pt x="502046" y="2707529"/>
                    <a:pt x="502046" y="2707529"/>
                    <a:pt x="502046" y="2707529"/>
                  </a:cubicBezTo>
                  <a:cubicBezTo>
                    <a:pt x="502046" y="2707529"/>
                    <a:pt x="503038" y="2714004"/>
                    <a:pt x="503038" y="2714004"/>
                  </a:cubicBezTo>
                  <a:cubicBezTo>
                    <a:pt x="497323" y="2698315"/>
                    <a:pt x="494582" y="2702051"/>
                    <a:pt x="487877" y="2679885"/>
                  </a:cubicBezTo>
                  <a:cubicBezTo>
                    <a:pt x="491609" y="2682626"/>
                    <a:pt x="491609" y="2682626"/>
                    <a:pt x="491609" y="2682626"/>
                  </a:cubicBezTo>
                  <a:cubicBezTo>
                    <a:pt x="491609" y="2682626"/>
                    <a:pt x="491609" y="2682626"/>
                    <a:pt x="492599" y="2689100"/>
                  </a:cubicBezTo>
                  <a:cubicBezTo>
                    <a:pt x="496333" y="2691840"/>
                    <a:pt x="496333" y="2691840"/>
                    <a:pt x="496333" y="2691840"/>
                  </a:cubicBezTo>
                  <a:cubicBezTo>
                    <a:pt x="499074" y="2688104"/>
                    <a:pt x="498084" y="2681630"/>
                    <a:pt x="494351" y="2678890"/>
                  </a:cubicBezTo>
                  <a:cubicBezTo>
                    <a:pt x="494351" y="2678890"/>
                    <a:pt x="497093" y="2675154"/>
                    <a:pt x="493360" y="2672415"/>
                  </a:cubicBezTo>
                  <a:cubicBezTo>
                    <a:pt x="498843" y="2664944"/>
                    <a:pt x="495871" y="2645519"/>
                    <a:pt x="491907" y="2619618"/>
                  </a:cubicBezTo>
                  <a:cubicBezTo>
                    <a:pt x="485202" y="2597454"/>
                    <a:pt x="474766" y="2572551"/>
                    <a:pt x="466310" y="2560597"/>
                  </a:cubicBezTo>
                  <a:cubicBezTo>
                    <a:pt x="466310" y="2560597"/>
                    <a:pt x="466310" y="2560597"/>
                    <a:pt x="469052" y="2556861"/>
                  </a:cubicBezTo>
                  <a:cubicBezTo>
                    <a:pt x="469052" y="2556861"/>
                    <a:pt x="468060" y="2550386"/>
                    <a:pt x="464328" y="2547646"/>
                  </a:cubicBezTo>
                  <a:cubicBezTo>
                    <a:pt x="467070" y="2543911"/>
                    <a:pt x="467070" y="2543911"/>
                    <a:pt x="467070" y="2543911"/>
                  </a:cubicBezTo>
                  <a:cubicBezTo>
                    <a:pt x="463337" y="2541171"/>
                    <a:pt x="463337" y="2541171"/>
                    <a:pt x="463337" y="2541171"/>
                  </a:cubicBezTo>
                  <a:cubicBezTo>
                    <a:pt x="457623" y="2525483"/>
                    <a:pt x="464097" y="2524487"/>
                    <a:pt x="454651" y="2506057"/>
                  </a:cubicBezTo>
                  <a:cubicBezTo>
                    <a:pt x="447185" y="2500578"/>
                    <a:pt x="452900" y="2516268"/>
                    <a:pt x="450158" y="2520003"/>
                  </a:cubicBezTo>
                  <a:cubicBezTo>
                    <a:pt x="450158" y="2520003"/>
                    <a:pt x="446426" y="2517263"/>
                    <a:pt x="446426" y="2517263"/>
                  </a:cubicBezTo>
                  <a:cubicBezTo>
                    <a:pt x="442694" y="2514524"/>
                    <a:pt x="443684" y="2520999"/>
                    <a:pt x="447417" y="2523739"/>
                  </a:cubicBezTo>
                  <a:cubicBezTo>
                    <a:pt x="444675" y="2527474"/>
                    <a:pt x="444675" y="2527474"/>
                    <a:pt x="444675" y="2527474"/>
                  </a:cubicBezTo>
                  <a:cubicBezTo>
                    <a:pt x="438962" y="2511785"/>
                    <a:pt x="435989" y="2492359"/>
                    <a:pt x="434006" y="2479410"/>
                  </a:cubicBezTo>
                  <a:cubicBezTo>
                    <a:pt x="446956" y="2477418"/>
                    <a:pt x="446956" y="2477418"/>
                    <a:pt x="446956" y="2477418"/>
                  </a:cubicBezTo>
                  <a:cubicBezTo>
                    <a:pt x="446725" y="2454257"/>
                    <a:pt x="446494" y="2431097"/>
                    <a:pt x="446263" y="2407937"/>
                  </a:cubicBezTo>
                  <a:cubicBezTo>
                    <a:pt x="439558" y="2385772"/>
                    <a:pt x="429352" y="2384028"/>
                    <a:pt x="425388" y="2358129"/>
                  </a:cubicBezTo>
                  <a:cubicBezTo>
                    <a:pt x="426148" y="2341442"/>
                    <a:pt x="426909" y="2324758"/>
                    <a:pt x="421955" y="2292382"/>
                  </a:cubicBezTo>
                  <a:cubicBezTo>
                    <a:pt x="416241" y="2276692"/>
                    <a:pt x="408016" y="2287900"/>
                    <a:pt x="407784" y="2264739"/>
                  </a:cubicBezTo>
                  <a:cubicBezTo>
                    <a:pt x="402369" y="2186044"/>
                    <a:pt x="376541" y="2103861"/>
                    <a:pt x="374857" y="2027904"/>
                  </a:cubicBezTo>
                  <a:cubicBezTo>
                    <a:pt x="372578" y="2077961"/>
                    <a:pt x="381495" y="2136235"/>
                    <a:pt x="373500" y="2170602"/>
                  </a:cubicBezTo>
                  <a:cubicBezTo>
                    <a:pt x="386910" y="2214931"/>
                    <a:pt x="394836" y="2266731"/>
                    <a:pt x="401772" y="2312055"/>
                  </a:cubicBezTo>
                  <a:cubicBezTo>
                    <a:pt x="398039" y="2309317"/>
                    <a:pt x="398039" y="2309317"/>
                    <a:pt x="398039" y="2309317"/>
                  </a:cubicBezTo>
                  <a:cubicBezTo>
                    <a:pt x="397049" y="2302841"/>
                    <a:pt x="397049" y="2302841"/>
                    <a:pt x="393316" y="2300103"/>
                  </a:cubicBezTo>
                  <a:cubicBezTo>
                    <a:pt x="393316" y="2300103"/>
                    <a:pt x="390575" y="2303837"/>
                    <a:pt x="394308" y="2306577"/>
                  </a:cubicBezTo>
                  <a:cubicBezTo>
                    <a:pt x="392555" y="2316787"/>
                    <a:pt x="392555" y="2316787"/>
                    <a:pt x="392555" y="2316787"/>
                  </a:cubicBezTo>
                  <a:cubicBezTo>
                    <a:pt x="391565" y="2310312"/>
                    <a:pt x="390575" y="2303837"/>
                    <a:pt x="389584" y="2297362"/>
                  </a:cubicBezTo>
                  <a:cubicBezTo>
                    <a:pt x="381590" y="2331730"/>
                    <a:pt x="388524" y="2377054"/>
                    <a:pt x="399193" y="2425118"/>
                  </a:cubicBezTo>
                  <a:cubicBezTo>
                    <a:pt x="413593" y="2475923"/>
                    <a:pt x="428985" y="2533202"/>
                    <a:pt x="443386" y="2584006"/>
                  </a:cubicBezTo>
                  <a:cubicBezTo>
                    <a:pt x="447349" y="2609905"/>
                    <a:pt x="457026" y="2651496"/>
                    <a:pt x="473178" y="2692089"/>
                  </a:cubicBezTo>
                  <a:cubicBezTo>
                    <a:pt x="482854" y="2733678"/>
                    <a:pt x="501748" y="2770536"/>
                    <a:pt x="514927" y="2791705"/>
                  </a:cubicBezTo>
                  <a:cubicBezTo>
                    <a:pt x="522623" y="2820344"/>
                    <a:pt x="534051" y="2851722"/>
                    <a:pt x="547230" y="2872891"/>
                  </a:cubicBezTo>
                  <a:cubicBezTo>
                    <a:pt x="547230" y="2872891"/>
                    <a:pt x="544488" y="2876626"/>
                    <a:pt x="548220" y="2879367"/>
                  </a:cubicBezTo>
                  <a:cubicBezTo>
                    <a:pt x="549212" y="2885840"/>
                    <a:pt x="549212" y="2885840"/>
                    <a:pt x="552943" y="2888580"/>
                  </a:cubicBezTo>
                  <a:cubicBezTo>
                    <a:pt x="577782" y="2964288"/>
                    <a:pt x="608863" y="3015840"/>
                    <a:pt x="645659" y="3083080"/>
                  </a:cubicBezTo>
                  <a:cubicBezTo>
                    <a:pt x="641166" y="3097025"/>
                    <a:pt x="632710" y="3085073"/>
                    <a:pt x="626236" y="3086068"/>
                  </a:cubicBezTo>
                  <a:cubicBezTo>
                    <a:pt x="624485" y="3096278"/>
                    <a:pt x="629208" y="3105492"/>
                    <a:pt x="631190" y="3118443"/>
                  </a:cubicBezTo>
                  <a:cubicBezTo>
                    <a:pt x="630200" y="3111969"/>
                    <a:pt x="626467" y="3109229"/>
                    <a:pt x="626467" y="3109229"/>
                  </a:cubicBezTo>
                  <a:cubicBezTo>
                    <a:pt x="625476" y="3102754"/>
                    <a:pt x="625476" y="3102754"/>
                    <a:pt x="621743" y="3100014"/>
                  </a:cubicBezTo>
                  <a:cubicBezTo>
                    <a:pt x="619002" y="3103751"/>
                    <a:pt x="622735" y="3106489"/>
                    <a:pt x="622735" y="3106489"/>
                  </a:cubicBezTo>
                  <a:cubicBezTo>
                    <a:pt x="623725" y="3112965"/>
                    <a:pt x="627457" y="3115704"/>
                    <a:pt x="627457" y="3115704"/>
                  </a:cubicBezTo>
                  <a:cubicBezTo>
                    <a:pt x="627457" y="3115704"/>
                    <a:pt x="628449" y="3122179"/>
                    <a:pt x="628449" y="3122179"/>
                  </a:cubicBezTo>
                  <a:cubicBezTo>
                    <a:pt x="633171" y="3131393"/>
                    <a:pt x="637895" y="3140607"/>
                    <a:pt x="638886" y="3147083"/>
                  </a:cubicBezTo>
                  <a:cubicBezTo>
                    <a:pt x="638886" y="3147083"/>
                    <a:pt x="638886" y="3147083"/>
                    <a:pt x="642618" y="3149822"/>
                  </a:cubicBezTo>
                  <a:cubicBezTo>
                    <a:pt x="642618" y="3149822"/>
                    <a:pt x="646351" y="3152562"/>
                    <a:pt x="646351" y="3152562"/>
                  </a:cubicBezTo>
                  <a:cubicBezTo>
                    <a:pt x="646351" y="3152562"/>
                    <a:pt x="646351" y="3152562"/>
                    <a:pt x="646693" y="3152095"/>
                  </a:cubicBezTo>
                  <a:lnTo>
                    <a:pt x="648407" y="3149760"/>
                  </a:lnTo>
                  <a:lnTo>
                    <a:pt x="651455" y="3153434"/>
                  </a:lnTo>
                  <a:cubicBezTo>
                    <a:pt x="653320" y="3154803"/>
                    <a:pt x="655187" y="3156173"/>
                    <a:pt x="657548" y="3160780"/>
                  </a:cubicBezTo>
                  <a:cubicBezTo>
                    <a:pt x="671488" y="3165263"/>
                    <a:pt x="654575" y="3141355"/>
                    <a:pt x="660060" y="3133884"/>
                  </a:cubicBezTo>
                  <a:cubicBezTo>
                    <a:pt x="673239" y="3155052"/>
                    <a:pt x="679713" y="3154056"/>
                    <a:pt x="684435" y="3163270"/>
                  </a:cubicBezTo>
                  <a:cubicBezTo>
                    <a:pt x="690910" y="3162275"/>
                    <a:pt x="690910" y="3162275"/>
                    <a:pt x="690910" y="3162275"/>
                  </a:cubicBezTo>
                  <a:cubicBezTo>
                    <a:pt x="690910" y="3162275"/>
                    <a:pt x="690910" y="3162275"/>
                    <a:pt x="688168" y="3166011"/>
                  </a:cubicBezTo>
                  <a:cubicBezTo>
                    <a:pt x="688168" y="3166011"/>
                    <a:pt x="691900" y="3168750"/>
                    <a:pt x="691900" y="3168750"/>
                  </a:cubicBezTo>
                  <a:cubicBezTo>
                    <a:pt x="692891" y="3175225"/>
                    <a:pt x="692891" y="3175225"/>
                    <a:pt x="695633" y="3171489"/>
                  </a:cubicBezTo>
                  <a:cubicBezTo>
                    <a:pt x="699366" y="3174229"/>
                    <a:pt x="699366" y="3174229"/>
                    <a:pt x="699366" y="3174229"/>
                  </a:cubicBezTo>
                  <a:cubicBezTo>
                    <a:pt x="714526" y="3208347"/>
                    <a:pt x="725954" y="3239726"/>
                    <a:pt x="738903" y="3237734"/>
                  </a:cubicBezTo>
                  <a:cubicBezTo>
                    <a:pt x="741645" y="3233998"/>
                    <a:pt x="741645" y="3233998"/>
                    <a:pt x="741645" y="3233998"/>
                  </a:cubicBezTo>
                  <a:cubicBezTo>
                    <a:pt x="738903" y="3237734"/>
                    <a:pt x="742636" y="3240474"/>
                    <a:pt x="742636" y="3240474"/>
                  </a:cubicBezTo>
                  <a:cubicBezTo>
                    <a:pt x="739894" y="3244209"/>
                    <a:pt x="747359" y="3249689"/>
                    <a:pt x="748349" y="3256163"/>
                  </a:cubicBezTo>
                  <a:cubicBezTo>
                    <a:pt x="752082" y="3258903"/>
                    <a:pt x="752082" y="3258903"/>
                    <a:pt x="754824" y="3255167"/>
                  </a:cubicBezTo>
                  <a:cubicBezTo>
                    <a:pt x="750332" y="3269113"/>
                    <a:pt x="764501" y="3296756"/>
                    <a:pt x="786136" y="3329879"/>
                  </a:cubicBezTo>
                  <a:cubicBezTo>
                    <a:pt x="807770" y="3363001"/>
                    <a:pt x="834889" y="3388652"/>
                    <a:pt x="850810" y="3406085"/>
                  </a:cubicBezTo>
                  <a:close/>
                  <a:moveTo>
                    <a:pt x="1572411" y="4078582"/>
                  </a:moveTo>
                  <a:cubicBezTo>
                    <a:pt x="1561670" y="4071454"/>
                    <a:pt x="1546302" y="4052106"/>
                    <a:pt x="1540366" y="4059204"/>
                  </a:cubicBezTo>
                  <a:cubicBezTo>
                    <a:pt x="1524293" y="4077310"/>
                    <a:pt x="1511378" y="4062797"/>
                    <a:pt x="1496795" y="4063590"/>
                  </a:cubicBezTo>
                  <a:cubicBezTo>
                    <a:pt x="1514574" y="4058974"/>
                    <a:pt x="1508777" y="4039278"/>
                    <a:pt x="1520184" y="4031188"/>
                  </a:cubicBezTo>
                  <a:cubicBezTo>
                    <a:pt x="1488745" y="4029946"/>
                    <a:pt x="1457126" y="4026698"/>
                    <a:pt x="1426888" y="4016254"/>
                  </a:cubicBezTo>
                  <a:cubicBezTo>
                    <a:pt x="1384717" y="4002325"/>
                    <a:pt x="1342962" y="4010087"/>
                    <a:pt x="1302012" y="4026873"/>
                  </a:cubicBezTo>
                  <a:cubicBezTo>
                    <a:pt x="1327891" y="4028104"/>
                    <a:pt x="1348004" y="4043998"/>
                    <a:pt x="1372236" y="4049419"/>
                  </a:cubicBezTo>
                  <a:cubicBezTo>
                    <a:pt x="1402118" y="4055854"/>
                    <a:pt x="1433001" y="4062198"/>
                    <a:pt x="1462972" y="4069635"/>
                  </a:cubicBezTo>
                  <a:cubicBezTo>
                    <a:pt x="1497588" y="4078173"/>
                    <a:pt x="1534667" y="4085988"/>
                    <a:pt x="1572411" y="4078582"/>
                  </a:cubicBezTo>
                  <a:close/>
                  <a:moveTo>
                    <a:pt x="3123180" y="4003152"/>
                  </a:moveTo>
                  <a:lnTo>
                    <a:pt x="3108653" y="4008531"/>
                  </a:lnTo>
                  <a:cubicBezTo>
                    <a:pt x="3113076" y="4003004"/>
                    <a:pt x="3115287" y="4000240"/>
                    <a:pt x="3117774" y="3999963"/>
                  </a:cubicBezTo>
                  <a:close/>
                  <a:moveTo>
                    <a:pt x="3234673" y="3964303"/>
                  </a:moveTo>
                  <a:cubicBezTo>
                    <a:pt x="3064451" y="3973162"/>
                    <a:pt x="3015840" y="3897998"/>
                    <a:pt x="2830129" y="3948864"/>
                  </a:cubicBezTo>
                  <a:cubicBezTo>
                    <a:pt x="2812439" y="3970973"/>
                    <a:pt x="2863283" y="3975391"/>
                    <a:pt x="2874332" y="3984233"/>
                  </a:cubicBezTo>
                  <a:cubicBezTo>
                    <a:pt x="2774711" y="3999718"/>
                    <a:pt x="2686936" y="4017740"/>
                    <a:pt x="2598607" y="4032935"/>
                  </a:cubicBezTo>
                  <a:lnTo>
                    <a:pt x="2485972" y="4049684"/>
                  </a:lnTo>
                  <a:lnTo>
                    <a:pt x="2447334" y="4051989"/>
                  </a:lnTo>
                  <a:cubicBezTo>
                    <a:pt x="2377652" y="4053999"/>
                    <a:pt x="2359226" y="4040505"/>
                    <a:pt x="2249852" y="4027867"/>
                  </a:cubicBezTo>
                  <a:cubicBezTo>
                    <a:pt x="2231049" y="4038473"/>
                    <a:pt x="2196178" y="4014845"/>
                    <a:pt x="2201479" y="4024244"/>
                  </a:cubicBezTo>
                  <a:cubicBezTo>
                    <a:pt x="1998507" y="4026857"/>
                    <a:pt x="1992358" y="4007588"/>
                    <a:pt x="1845915" y="3955539"/>
                  </a:cubicBezTo>
                  <a:lnTo>
                    <a:pt x="1749075" y="3915596"/>
                  </a:lnTo>
                  <a:lnTo>
                    <a:pt x="1692952" y="3907101"/>
                  </a:lnTo>
                  <a:lnTo>
                    <a:pt x="1696280" y="3907831"/>
                  </a:lnTo>
                  <a:lnTo>
                    <a:pt x="1690565" y="3908524"/>
                  </a:lnTo>
                  <a:lnTo>
                    <a:pt x="1676708" y="3916786"/>
                  </a:lnTo>
                  <a:cubicBezTo>
                    <a:pt x="1677558" y="3918162"/>
                    <a:pt x="1678410" y="3919539"/>
                    <a:pt x="1679261" y="3920915"/>
                  </a:cubicBezTo>
                  <a:cubicBezTo>
                    <a:pt x="1682883" y="3923904"/>
                    <a:pt x="1688804" y="3927534"/>
                    <a:pt x="1697480" y="3931932"/>
                  </a:cubicBezTo>
                  <a:lnTo>
                    <a:pt x="1742282" y="3944273"/>
                  </a:lnTo>
                  <a:lnTo>
                    <a:pt x="1736705" y="3944553"/>
                  </a:lnTo>
                  <a:cubicBezTo>
                    <a:pt x="1689821" y="3943301"/>
                    <a:pt x="1606487" y="3923270"/>
                    <a:pt x="1559512" y="3900044"/>
                  </a:cubicBezTo>
                  <a:cubicBezTo>
                    <a:pt x="1565620" y="3900376"/>
                    <a:pt x="1564129" y="3900786"/>
                    <a:pt x="1577836" y="3901038"/>
                  </a:cubicBezTo>
                  <a:cubicBezTo>
                    <a:pt x="1591544" y="3901289"/>
                    <a:pt x="1640755" y="3919877"/>
                    <a:pt x="1641756" y="3901553"/>
                  </a:cubicBezTo>
                  <a:cubicBezTo>
                    <a:pt x="1641756" y="3901553"/>
                    <a:pt x="1587501" y="3892373"/>
                    <a:pt x="1578838" y="3882713"/>
                  </a:cubicBezTo>
                  <a:cubicBezTo>
                    <a:pt x="1579173" y="3876606"/>
                    <a:pt x="1587075" y="3869214"/>
                    <a:pt x="1579841" y="3864389"/>
                  </a:cubicBezTo>
                  <a:cubicBezTo>
                    <a:pt x="1572607" y="3859564"/>
                    <a:pt x="1549944" y="3857253"/>
                    <a:pt x="1535433" y="3853763"/>
                  </a:cubicBezTo>
                  <a:cubicBezTo>
                    <a:pt x="1520922" y="3850273"/>
                    <a:pt x="1514626" y="3845601"/>
                    <a:pt x="1492775" y="3843447"/>
                  </a:cubicBezTo>
                  <a:cubicBezTo>
                    <a:pt x="1470925" y="3841291"/>
                    <a:pt x="1404328" y="3840835"/>
                    <a:pt x="1404328" y="3840835"/>
                  </a:cubicBezTo>
                  <a:cubicBezTo>
                    <a:pt x="1412989" y="3850495"/>
                    <a:pt x="1449561" y="3872218"/>
                    <a:pt x="1458222" y="3881878"/>
                  </a:cubicBezTo>
                  <a:cubicBezTo>
                    <a:pt x="1484207" y="3910857"/>
                    <a:pt x="1687832" y="3985548"/>
                    <a:pt x="1605871" y="3971909"/>
                  </a:cubicBezTo>
                  <a:cubicBezTo>
                    <a:pt x="1750465" y="4016516"/>
                    <a:pt x="1737241" y="4056229"/>
                    <a:pt x="1847189" y="4062198"/>
                  </a:cubicBezTo>
                  <a:cubicBezTo>
                    <a:pt x="1928899" y="4080417"/>
                    <a:pt x="2000282" y="4109457"/>
                    <a:pt x="2084851" y="4122665"/>
                  </a:cubicBezTo>
                  <a:lnTo>
                    <a:pt x="2145122" y="4087602"/>
                  </a:lnTo>
                  <a:lnTo>
                    <a:pt x="2207994" y="4104781"/>
                  </a:lnTo>
                  <a:lnTo>
                    <a:pt x="2211715" y="4105153"/>
                  </a:lnTo>
                  <a:lnTo>
                    <a:pt x="2208907" y="4108839"/>
                  </a:lnTo>
                  <a:lnTo>
                    <a:pt x="2213314" y="4108100"/>
                  </a:lnTo>
                  <a:lnTo>
                    <a:pt x="2206698" y="4111740"/>
                  </a:lnTo>
                  <a:lnTo>
                    <a:pt x="2193879" y="4128575"/>
                  </a:lnTo>
                  <a:lnTo>
                    <a:pt x="2199006" y="4132351"/>
                  </a:lnTo>
                  <a:cubicBezTo>
                    <a:pt x="2204877" y="4134216"/>
                    <a:pt x="2213858" y="4135735"/>
                    <a:pt x="2226569" y="4136839"/>
                  </a:cubicBezTo>
                  <a:cubicBezTo>
                    <a:pt x="2354793" y="4112509"/>
                    <a:pt x="2578064" y="4127964"/>
                    <a:pt x="2662085" y="4068264"/>
                  </a:cubicBezTo>
                  <a:cubicBezTo>
                    <a:pt x="2785874" y="4094782"/>
                    <a:pt x="2933994" y="4068239"/>
                    <a:pt x="3079911" y="4021798"/>
                  </a:cubicBezTo>
                  <a:cubicBezTo>
                    <a:pt x="3090961" y="4030641"/>
                    <a:pt x="3090961" y="4030641"/>
                    <a:pt x="3090961" y="4030641"/>
                  </a:cubicBezTo>
                  <a:cubicBezTo>
                    <a:pt x="3090961" y="4030641"/>
                    <a:pt x="3099807" y="4019586"/>
                    <a:pt x="3099807" y="4019586"/>
                  </a:cubicBezTo>
                  <a:cubicBezTo>
                    <a:pt x="3110858" y="4028429"/>
                    <a:pt x="3139600" y="4015161"/>
                    <a:pt x="3139600" y="4015161"/>
                  </a:cubicBezTo>
                  <a:cubicBezTo>
                    <a:pt x="3159497" y="4012949"/>
                    <a:pt x="3148446" y="4004105"/>
                    <a:pt x="3128550" y="4006319"/>
                  </a:cubicBezTo>
                  <a:lnTo>
                    <a:pt x="3123180" y="4003152"/>
                  </a:lnTo>
                  <a:lnTo>
                    <a:pt x="3143267" y="3995712"/>
                  </a:lnTo>
                  <a:cubicBezTo>
                    <a:pt x="3182439" y="3987107"/>
                    <a:pt x="3229691" y="3987517"/>
                    <a:pt x="3234673" y="3964303"/>
                  </a:cubicBezTo>
                  <a:close/>
                  <a:moveTo>
                    <a:pt x="4660534" y="3048064"/>
                  </a:moveTo>
                  <a:cubicBezTo>
                    <a:pt x="4647339" y="3087138"/>
                    <a:pt x="4617220" y="3112055"/>
                    <a:pt x="4582830" y="3128761"/>
                  </a:cubicBezTo>
                  <a:cubicBezTo>
                    <a:pt x="4499737" y="3165976"/>
                    <a:pt x="4466826" y="3221966"/>
                    <a:pt x="4421763" y="3294702"/>
                  </a:cubicBezTo>
                  <a:cubicBezTo>
                    <a:pt x="4417286" y="3301165"/>
                    <a:pt x="4419360" y="3313108"/>
                    <a:pt x="4423728" y="3316761"/>
                  </a:cubicBezTo>
                  <a:cubicBezTo>
                    <a:pt x="4471498" y="3359500"/>
                    <a:pt x="4436354" y="3390423"/>
                    <a:pt x="4400496" y="3413324"/>
                  </a:cubicBezTo>
                  <a:cubicBezTo>
                    <a:pt x="4302500" y="3476120"/>
                    <a:pt x="4226733" y="3544517"/>
                    <a:pt x="4129751" y="3601666"/>
                  </a:cubicBezTo>
                  <a:cubicBezTo>
                    <a:pt x="4032769" y="3658815"/>
                    <a:pt x="3947898" y="3721453"/>
                    <a:pt x="3879654" y="3811919"/>
                  </a:cubicBezTo>
                  <a:cubicBezTo>
                    <a:pt x="3875544" y="3816833"/>
                    <a:pt x="3868247" y="3820009"/>
                    <a:pt x="3863502" y="3823465"/>
                  </a:cubicBezTo>
                  <a:cubicBezTo>
                    <a:pt x="3826105" y="3840438"/>
                    <a:pt x="3814470" y="3874320"/>
                    <a:pt x="3787169" y="3902523"/>
                  </a:cubicBezTo>
                  <a:cubicBezTo>
                    <a:pt x="3680050" y="3970681"/>
                    <a:pt x="3564673" y="4019867"/>
                    <a:pt x="3451470" y="4076440"/>
                  </a:cubicBezTo>
                  <a:cubicBezTo>
                    <a:pt x="3413249" y="4095509"/>
                    <a:pt x="3376308" y="4111938"/>
                    <a:pt x="3337453" y="4129548"/>
                  </a:cubicBezTo>
                  <a:cubicBezTo>
                    <a:pt x="3146002" y="4215324"/>
                    <a:pt x="2959036" y="4289077"/>
                    <a:pt x="2749638" y="4320867"/>
                  </a:cubicBezTo>
                  <a:cubicBezTo>
                    <a:pt x="2708796" y="4327539"/>
                    <a:pt x="2666576" y="4341405"/>
                    <a:pt x="2625545" y="4351630"/>
                  </a:cubicBezTo>
                  <a:cubicBezTo>
                    <a:pt x="2598374" y="4358597"/>
                    <a:pt x="2570656" y="4365109"/>
                    <a:pt x="2546205" y="4379920"/>
                  </a:cubicBezTo>
                  <a:cubicBezTo>
                    <a:pt x="2462388" y="4363637"/>
                    <a:pt x="2377828" y="4356009"/>
                    <a:pt x="2293089" y="4346377"/>
                  </a:cubicBezTo>
                  <a:cubicBezTo>
                    <a:pt x="2230309" y="4339336"/>
                    <a:pt x="2169244" y="4340229"/>
                    <a:pt x="2106256" y="4347860"/>
                  </a:cubicBezTo>
                  <a:cubicBezTo>
                    <a:pt x="2063777" y="4353159"/>
                    <a:pt x="2028793" y="4346170"/>
                    <a:pt x="1990185" y="4326870"/>
                  </a:cubicBezTo>
                  <a:cubicBezTo>
                    <a:pt x="1935190" y="4299429"/>
                    <a:pt x="1874325" y="4291207"/>
                    <a:pt x="1815397" y="4270686"/>
                  </a:cubicBezTo>
                  <a:cubicBezTo>
                    <a:pt x="1654733" y="4214253"/>
                    <a:pt x="1488581" y="4169932"/>
                    <a:pt x="1330669" y="4104664"/>
                  </a:cubicBezTo>
                  <a:cubicBezTo>
                    <a:pt x="1308918" y="4087400"/>
                    <a:pt x="1283773" y="4083071"/>
                    <a:pt x="1256989" y="4077371"/>
                  </a:cubicBezTo>
                  <a:cubicBezTo>
                    <a:pt x="1232589" y="4064385"/>
                    <a:pt x="1208098" y="4050398"/>
                    <a:pt x="1183150" y="4036955"/>
                  </a:cubicBezTo>
                  <a:cubicBezTo>
                    <a:pt x="1171764" y="4033927"/>
                    <a:pt x="1163217" y="4023066"/>
                    <a:pt x="1168340" y="4012504"/>
                  </a:cubicBezTo>
                  <a:cubicBezTo>
                    <a:pt x="1176847" y="3994565"/>
                    <a:pt x="1193953" y="4010727"/>
                    <a:pt x="1206640" y="3999996"/>
                  </a:cubicBezTo>
                  <a:cubicBezTo>
                    <a:pt x="1207643" y="3999907"/>
                    <a:pt x="1209190" y="4000274"/>
                    <a:pt x="1210194" y="4000185"/>
                  </a:cubicBezTo>
                  <a:cubicBezTo>
                    <a:pt x="1223129" y="4003580"/>
                    <a:pt x="1235518" y="4006519"/>
                    <a:pt x="1248086" y="4011463"/>
                  </a:cubicBezTo>
                  <a:cubicBezTo>
                    <a:pt x="1256565" y="4010203"/>
                    <a:pt x="1263394" y="4013132"/>
                    <a:pt x="1268486" y="4019248"/>
                  </a:cubicBezTo>
                  <a:cubicBezTo>
                    <a:pt x="1277054" y="4018989"/>
                    <a:pt x="1286703" y="4025205"/>
                    <a:pt x="1291826" y="4014642"/>
                  </a:cubicBezTo>
                  <a:cubicBezTo>
                    <a:pt x="1297406" y="4003534"/>
                    <a:pt x="1288302" y="3997775"/>
                    <a:pt x="1282118" y="3990747"/>
                  </a:cubicBezTo>
                  <a:cubicBezTo>
                    <a:pt x="1279844" y="3987918"/>
                    <a:pt x="1276659" y="3986180"/>
                    <a:pt x="1273560" y="3985445"/>
                  </a:cubicBezTo>
                  <a:cubicBezTo>
                    <a:pt x="1271376" y="3983618"/>
                    <a:pt x="1268647" y="3981335"/>
                    <a:pt x="1266462" y="3979509"/>
                  </a:cubicBezTo>
                  <a:cubicBezTo>
                    <a:pt x="1262194" y="3971299"/>
                    <a:pt x="1249170" y="3966899"/>
                    <a:pt x="1254114" y="3954332"/>
                  </a:cubicBezTo>
                  <a:cubicBezTo>
                    <a:pt x="1234458" y="3937892"/>
                    <a:pt x="1210048" y="3930466"/>
                    <a:pt x="1186093" y="3922493"/>
                  </a:cubicBezTo>
                  <a:cubicBezTo>
                    <a:pt x="1173068" y="3918095"/>
                    <a:pt x="1159587" y="3914242"/>
                    <a:pt x="1148191" y="3916773"/>
                  </a:cubicBezTo>
                  <a:cubicBezTo>
                    <a:pt x="1089124" y="3872009"/>
                    <a:pt x="1031885" y="3825061"/>
                    <a:pt x="975926" y="3775472"/>
                  </a:cubicBezTo>
                  <a:cubicBezTo>
                    <a:pt x="899130" y="3707527"/>
                    <a:pt x="831914" y="3633674"/>
                    <a:pt x="762058" y="3558543"/>
                  </a:cubicBezTo>
                  <a:cubicBezTo>
                    <a:pt x="703389" y="3495551"/>
                    <a:pt x="632619" y="3421512"/>
                    <a:pt x="590014" y="3345973"/>
                  </a:cubicBezTo>
                  <a:cubicBezTo>
                    <a:pt x="558219" y="3289683"/>
                    <a:pt x="537601" y="3251095"/>
                    <a:pt x="494854" y="3202350"/>
                  </a:cubicBezTo>
                  <a:cubicBezTo>
                    <a:pt x="478485" y="3183092"/>
                    <a:pt x="463743" y="3170761"/>
                    <a:pt x="442093" y="3148940"/>
                  </a:cubicBezTo>
                  <a:cubicBezTo>
                    <a:pt x="420899" y="3126573"/>
                    <a:pt x="444865" y="3077949"/>
                    <a:pt x="425307" y="3107989"/>
                  </a:cubicBezTo>
                  <a:cubicBezTo>
                    <a:pt x="405203" y="3137572"/>
                    <a:pt x="415139" y="3186713"/>
                    <a:pt x="432133" y="3212991"/>
                  </a:cubicBezTo>
                  <a:cubicBezTo>
                    <a:pt x="483842" y="3294288"/>
                    <a:pt x="523560" y="3354419"/>
                    <a:pt x="597269" y="3416070"/>
                  </a:cubicBezTo>
                  <a:cubicBezTo>
                    <a:pt x="615385" y="3426583"/>
                    <a:pt x="630513" y="3477283"/>
                    <a:pt x="646515" y="3498091"/>
                  </a:cubicBezTo>
                  <a:cubicBezTo>
                    <a:pt x="641502" y="3498538"/>
                    <a:pt x="636221" y="3495976"/>
                    <a:pt x="631308" y="3491866"/>
                  </a:cubicBezTo>
                  <a:cubicBezTo>
                    <a:pt x="627118" y="3490219"/>
                    <a:pt x="621380" y="3488203"/>
                    <a:pt x="616823" y="3488104"/>
                  </a:cubicBezTo>
                  <a:cubicBezTo>
                    <a:pt x="582553" y="3489135"/>
                    <a:pt x="541090" y="3386712"/>
                    <a:pt x="513324" y="3369984"/>
                  </a:cubicBezTo>
                  <a:cubicBezTo>
                    <a:pt x="534687" y="3399917"/>
                    <a:pt x="575624" y="3490762"/>
                    <a:pt x="596531" y="3521241"/>
                  </a:cubicBezTo>
                  <a:cubicBezTo>
                    <a:pt x="615462" y="3535219"/>
                    <a:pt x="631196" y="3553019"/>
                    <a:pt x="642552" y="3572725"/>
                  </a:cubicBezTo>
                  <a:cubicBezTo>
                    <a:pt x="651546" y="3588600"/>
                    <a:pt x="667836" y="3601296"/>
                    <a:pt x="654225" y="3618679"/>
                  </a:cubicBezTo>
                  <a:cubicBezTo>
                    <a:pt x="644178" y="3630690"/>
                    <a:pt x="589183" y="3552213"/>
                    <a:pt x="574521" y="3546445"/>
                  </a:cubicBezTo>
                  <a:cubicBezTo>
                    <a:pt x="524160" y="3525666"/>
                    <a:pt x="435524" y="3353165"/>
                    <a:pt x="418986" y="3326341"/>
                  </a:cubicBezTo>
                  <a:cubicBezTo>
                    <a:pt x="395271" y="3287018"/>
                    <a:pt x="348667" y="3104204"/>
                    <a:pt x="327047" y="3065705"/>
                  </a:cubicBezTo>
                  <a:cubicBezTo>
                    <a:pt x="271090" y="2965080"/>
                    <a:pt x="306420" y="3032676"/>
                    <a:pt x="279004" y="2923444"/>
                  </a:cubicBezTo>
                  <a:cubicBezTo>
                    <a:pt x="282975" y="2894289"/>
                    <a:pt x="252929" y="2778217"/>
                    <a:pt x="252761" y="2770653"/>
                  </a:cubicBezTo>
                  <a:cubicBezTo>
                    <a:pt x="254310" y="2771019"/>
                    <a:pt x="258936" y="2732204"/>
                    <a:pt x="263434" y="2714623"/>
                  </a:cubicBezTo>
                  <a:cubicBezTo>
                    <a:pt x="267138" y="2682457"/>
                    <a:pt x="265094" y="2653837"/>
                    <a:pt x="267339" y="2622308"/>
                  </a:cubicBezTo>
                  <a:cubicBezTo>
                    <a:pt x="265253" y="2615925"/>
                    <a:pt x="266177" y="2609273"/>
                    <a:pt x="269017" y="2601441"/>
                  </a:cubicBezTo>
                  <a:cubicBezTo>
                    <a:pt x="267389" y="2594511"/>
                    <a:pt x="269415" y="2583214"/>
                    <a:pt x="262942" y="2584296"/>
                  </a:cubicBezTo>
                  <a:cubicBezTo>
                    <a:pt x="256469" y="2585378"/>
                    <a:pt x="254444" y="2596676"/>
                    <a:pt x="251149" y="2605054"/>
                  </a:cubicBezTo>
                  <a:cubicBezTo>
                    <a:pt x="250413" y="2608151"/>
                    <a:pt x="249678" y="2611248"/>
                    <a:pt x="249489" y="2614802"/>
                  </a:cubicBezTo>
                  <a:cubicBezTo>
                    <a:pt x="248209" y="2617443"/>
                    <a:pt x="247474" y="2620541"/>
                    <a:pt x="246740" y="2623638"/>
                  </a:cubicBezTo>
                  <a:cubicBezTo>
                    <a:pt x="242441" y="2632106"/>
                    <a:pt x="242053" y="2644772"/>
                    <a:pt x="234210" y="2647493"/>
                  </a:cubicBezTo>
                  <a:cubicBezTo>
                    <a:pt x="228888" y="2667168"/>
                    <a:pt x="227032" y="2686030"/>
                    <a:pt x="226176" y="2704803"/>
                  </a:cubicBezTo>
                  <a:cubicBezTo>
                    <a:pt x="206384" y="2664120"/>
                    <a:pt x="190054" y="2622622"/>
                    <a:pt x="182938" y="2576768"/>
                  </a:cubicBezTo>
                  <a:cubicBezTo>
                    <a:pt x="180952" y="2565829"/>
                    <a:pt x="182254" y="2552070"/>
                    <a:pt x="179722" y="2540673"/>
                  </a:cubicBezTo>
                  <a:cubicBezTo>
                    <a:pt x="178908" y="2537209"/>
                    <a:pt x="177549" y="2533287"/>
                    <a:pt x="175732" y="2529912"/>
                  </a:cubicBezTo>
                  <a:cubicBezTo>
                    <a:pt x="164644" y="2513213"/>
                    <a:pt x="221124" y="2426827"/>
                    <a:pt x="206103" y="2417049"/>
                  </a:cubicBezTo>
                  <a:cubicBezTo>
                    <a:pt x="198091" y="2412204"/>
                    <a:pt x="223033" y="2329132"/>
                    <a:pt x="215934" y="2323195"/>
                  </a:cubicBezTo>
                  <a:cubicBezTo>
                    <a:pt x="203287" y="2311690"/>
                    <a:pt x="192367" y="2302556"/>
                    <a:pt x="196636" y="2310766"/>
                  </a:cubicBezTo>
                  <a:cubicBezTo>
                    <a:pt x="199722" y="2368096"/>
                    <a:pt x="183706" y="2454920"/>
                    <a:pt x="131109" y="2511147"/>
                  </a:cubicBezTo>
                  <a:cubicBezTo>
                    <a:pt x="100522" y="2542169"/>
                    <a:pt x="91770" y="2392870"/>
                    <a:pt x="98653" y="2316967"/>
                  </a:cubicBezTo>
                  <a:cubicBezTo>
                    <a:pt x="107283" y="2232317"/>
                    <a:pt x="31944" y="2214773"/>
                    <a:pt x="60122" y="2105643"/>
                  </a:cubicBezTo>
                  <a:cubicBezTo>
                    <a:pt x="74716" y="2048252"/>
                    <a:pt x="72536" y="1944353"/>
                    <a:pt x="69192" y="1878455"/>
                  </a:cubicBezTo>
                  <a:cubicBezTo>
                    <a:pt x="65312" y="1857578"/>
                    <a:pt x="64695" y="1896036"/>
                    <a:pt x="56336" y="1881622"/>
                  </a:cubicBezTo>
                  <a:cubicBezTo>
                    <a:pt x="56615" y="1879070"/>
                    <a:pt x="57438" y="1876976"/>
                    <a:pt x="58173" y="1873879"/>
                  </a:cubicBezTo>
                  <a:cubicBezTo>
                    <a:pt x="63426" y="1842080"/>
                    <a:pt x="63933" y="1813739"/>
                    <a:pt x="67270" y="1783123"/>
                  </a:cubicBezTo>
                  <a:cubicBezTo>
                    <a:pt x="66188" y="1776650"/>
                    <a:pt x="67111" y="1769999"/>
                    <a:pt x="69950" y="1762167"/>
                  </a:cubicBezTo>
                  <a:cubicBezTo>
                    <a:pt x="69871" y="1755605"/>
                    <a:pt x="71897" y="1744307"/>
                    <a:pt x="66973" y="1745756"/>
                  </a:cubicBezTo>
                  <a:cubicBezTo>
                    <a:pt x="62049" y="1747205"/>
                    <a:pt x="59477" y="1758046"/>
                    <a:pt x="56727" y="1766882"/>
                  </a:cubicBezTo>
                  <a:cubicBezTo>
                    <a:pt x="55992" y="1769979"/>
                    <a:pt x="55258" y="1773076"/>
                    <a:pt x="55069" y="1776631"/>
                  </a:cubicBezTo>
                  <a:cubicBezTo>
                    <a:pt x="54334" y="1779728"/>
                    <a:pt x="53600" y="1782825"/>
                    <a:pt x="52865" y="1785922"/>
                  </a:cubicBezTo>
                  <a:cubicBezTo>
                    <a:pt x="49569" y="1794300"/>
                    <a:pt x="48179" y="1807058"/>
                    <a:pt x="41884" y="1810144"/>
                  </a:cubicBezTo>
                  <a:cubicBezTo>
                    <a:pt x="35094" y="1836015"/>
                    <a:pt x="33137" y="1859433"/>
                    <a:pt x="30724" y="1883398"/>
                  </a:cubicBezTo>
                  <a:cubicBezTo>
                    <a:pt x="29701" y="1894607"/>
                    <a:pt x="28678" y="1905814"/>
                    <a:pt x="29392" y="1913835"/>
                  </a:cubicBezTo>
                  <a:cubicBezTo>
                    <a:pt x="26286" y="1918660"/>
                    <a:pt x="21539" y="1922114"/>
                    <a:pt x="14611" y="1923742"/>
                  </a:cubicBezTo>
                  <a:cubicBezTo>
                    <a:pt x="12059" y="1923465"/>
                    <a:pt x="10510" y="1923097"/>
                    <a:pt x="8684" y="1925281"/>
                  </a:cubicBezTo>
                  <a:cubicBezTo>
                    <a:pt x="-24683" y="1930780"/>
                    <a:pt x="46908" y="1452442"/>
                    <a:pt x="74805" y="1447936"/>
                  </a:cubicBezTo>
                  <a:cubicBezTo>
                    <a:pt x="94770" y="1445147"/>
                    <a:pt x="101809" y="1433403"/>
                    <a:pt x="104033" y="1412992"/>
                  </a:cubicBezTo>
                  <a:cubicBezTo>
                    <a:pt x="109126" y="1368072"/>
                    <a:pt x="117250" y="1260727"/>
                    <a:pt x="150390" y="1229983"/>
                  </a:cubicBezTo>
                  <a:cubicBezTo>
                    <a:pt x="204981" y="1179138"/>
                    <a:pt x="230694" y="1121769"/>
                    <a:pt x="249599" y="1050351"/>
                  </a:cubicBezTo>
                  <a:cubicBezTo>
                    <a:pt x="264094" y="997518"/>
                    <a:pt x="292250" y="950542"/>
                    <a:pt x="316127" y="900918"/>
                  </a:cubicBezTo>
                  <a:cubicBezTo>
                    <a:pt x="323910" y="880517"/>
                    <a:pt x="342615" y="869249"/>
                    <a:pt x="350398" y="848849"/>
                  </a:cubicBezTo>
                  <a:cubicBezTo>
                    <a:pt x="344820" y="808921"/>
                    <a:pt x="361370" y="779149"/>
                    <a:pt x="377930" y="743819"/>
                  </a:cubicBezTo>
                  <a:cubicBezTo>
                    <a:pt x="381546" y="659615"/>
                    <a:pt x="412541" y="604808"/>
                    <a:pt x="477527" y="551519"/>
                  </a:cubicBezTo>
                  <a:cubicBezTo>
                    <a:pt x="516135" y="519783"/>
                    <a:pt x="554188" y="493149"/>
                    <a:pt x="589421" y="463228"/>
                  </a:cubicBezTo>
                  <a:cubicBezTo>
                    <a:pt x="588686" y="466326"/>
                    <a:pt x="586949" y="469513"/>
                    <a:pt x="584665" y="472243"/>
                  </a:cubicBezTo>
                  <a:cubicBezTo>
                    <a:pt x="569227" y="491809"/>
                    <a:pt x="570914" y="516419"/>
                    <a:pt x="566863" y="539014"/>
                  </a:cubicBezTo>
                  <a:cubicBezTo>
                    <a:pt x="572332" y="538021"/>
                    <a:pt x="577803" y="537029"/>
                    <a:pt x="583730" y="535490"/>
                  </a:cubicBezTo>
                  <a:cubicBezTo>
                    <a:pt x="609443" y="529157"/>
                    <a:pt x="633804" y="513344"/>
                    <a:pt x="641498" y="491941"/>
                  </a:cubicBezTo>
                  <a:cubicBezTo>
                    <a:pt x="651665" y="464253"/>
                    <a:pt x="657553" y="433916"/>
                    <a:pt x="665625" y="405405"/>
                  </a:cubicBezTo>
                  <a:cubicBezTo>
                    <a:pt x="666638" y="399756"/>
                    <a:pt x="667740" y="395110"/>
                    <a:pt x="671393" y="390741"/>
                  </a:cubicBezTo>
                  <a:lnTo>
                    <a:pt x="671850" y="390197"/>
                  </a:lnTo>
                  <a:cubicBezTo>
                    <a:pt x="673409" y="385004"/>
                    <a:pt x="671136" y="382175"/>
                    <a:pt x="668951" y="380348"/>
                  </a:cubicBezTo>
                  <a:cubicBezTo>
                    <a:pt x="672516" y="374977"/>
                    <a:pt x="676537" y="369061"/>
                    <a:pt x="680100" y="363691"/>
                  </a:cubicBezTo>
                  <a:cubicBezTo>
                    <a:pt x="764458" y="232880"/>
                    <a:pt x="863090" y="120506"/>
                    <a:pt x="1007396" y="50046"/>
                  </a:cubicBezTo>
                  <a:cubicBezTo>
                    <a:pt x="1033187" y="37516"/>
                    <a:pt x="1044231" y="15783"/>
                    <a:pt x="1064521" y="5306"/>
                  </a:cubicBezTo>
                  <a:lnTo>
                    <a:pt x="1086096" y="0"/>
                  </a:lnTo>
                  <a:lnTo>
                    <a:pt x="4809278" y="2149580"/>
                  </a:lnTo>
                  <a:lnTo>
                    <a:pt x="4801754" y="2181384"/>
                  </a:lnTo>
                  <a:cubicBezTo>
                    <a:pt x="4792584" y="2224521"/>
                    <a:pt x="4785852" y="2268072"/>
                    <a:pt x="4785632" y="2313822"/>
                  </a:cubicBezTo>
                  <a:cubicBezTo>
                    <a:pt x="4783061" y="2324663"/>
                    <a:pt x="4775119" y="2331939"/>
                    <a:pt x="4770910" y="2341410"/>
                  </a:cubicBezTo>
                  <a:cubicBezTo>
                    <a:pt x="4764596" y="2355615"/>
                    <a:pt x="4762470" y="2371469"/>
                    <a:pt x="4755154" y="2385765"/>
                  </a:cubicBezTo>
                  <a:cubicBezTo>
                    <a:pt x="4745212" y="2489733"/>
                    <a:pt x="4725643" y="2576368"/>
                    <a:pt x="4662055" y="2662378"/>
                  </a:cubicBezTo>
                  <a:cubicBezTo>
                    <a:pt x="4658859" y="2666198"/>
                    <a:pt x="4662125" y="2674498"/>
                    <a:pt x="4650559" y="2669465"/>
                  </a:cubicBezTo>
                  <a:cubicBezTo>
                    <a:pt x="4624699" y="2657114"/>
                    <a:pt x="4625950" y="2671152"/>
                    <a:pt x="4629542" y="2700141"/>
                  </a:cubicBezTo>
                  <a:cubicBezTo>
                    <a:pt x="4631250" y="2713631"/>
                    <a:pt x="4625114" y="2729842"/>
                    <a:pt x="4608247" y="2733366"/>
                  </a:cubicBezTo>
                  <a:cubicBezTo>
                    <a:pt x="4600137" y="2733078"/>
                    <a:pt x="4597040" y="2732343"/>
                    <a:pt x="4587837" y="2731142"/>
                  </a:cubicBezTo>
                  <a:cubicBezTo>
                    <a:pt x="4571437" y="2728560"/>
                    <a:pt x="4560606" y="2720429"/>
                    <a:pt x="4557101" y="2743480"/>
                  </a:cubicBezTo>
                  <a:cubicBezTo>
                    <a:pt x="4561082" y="2759800"/>
                    <a:pt x="4554857" y="2775009"/>
                    <a:pt x="4557378" y="2791966"/>
                  </a:cubicBezTo>
                  <a:cubicBezTo>
                    <a:pt x="4559263" y="2807462"/>
                    <a:pt x="4558598" y="2822681"/>
                    <a:pt x="4558477" y="2838356"/>
                  </a:cubicBezTo>
                  <a:cubicBezTo>
                    <a:pt x="4561743" y="2846655"/>
                    <a:pt x="4563918" y="2854042"/>
                    <a:pt x="4563173" y="2862698"/>
                  </a:cubicBezTo>
                  <a:cubicBezTo>
                    <a:pt x="4570181" y="2867632"/>
                    <a:pt x="4567005" y="2860336"/>
                    <a:pt x="4571928" y="2858886"/>
                  </a:cubicBezTo>
                  <a:cubicBezTo>
                    <a:pt x="4577131" y="2854886"/>
                    <a:pt x="4584149" y="2854261"/>
                    <a:pt x="4590165" y="2853725"/>
                  </a:cubicBezTo>
                  <a:cubicBezTo>
                    <a:pt x="4605662" y="2851839"/>
                    <a:pt x="4601175" y="2863861"/>
                    <a:pt x="4609454" y="2871714"/>
                  </a:cubicBezTo>
                  <a:cubicBezTo>
                    <a:pt x="4617703" y="2896244"/>
                    <a:pt x="4616938" y="2916019"/>
                    <a:pt x="4598949" y="2935308"/>
                  </a:cubicBezTo>
                  <a:cubicBezTo>
                    <a:pt x="4576284" y="2970172"/>
                    <a:pt x="4565828" y="3005970"/>
                    <a:pt x="4554728" y="3045867"/>
                  </a:cubicBezTo>
                  <a:cubicBezTo>
                    <a:pt x="4550509" y="3060897"/>
                    <a:pt x="4546568" y="3073375"/>
                    <a:pt x="4560128" y="3083789"/>
                  </a:cubicBezTo>
                  <a:cubicBezTo>
                    <a:pt x="4573688" y="3094205"/>
                    <a:pt x="4584639" y="3086660"/>
                    <a:pt x="4597315" y="3081488"/>
                  </a:cubicBezTo>
                  <a:cubicBezTo>
                    <a:pt x="4620297" y="3072872"/>
                    <a:pt x="4639825" y="3059511"/>
                    <a:pt x="4660534" y="30480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grpSp>
          <p:nvGrpSpPr>
            <p:cNvPr id="353" name="Google Shape;353;p3"/>
            <p:cNvGrpSpPr/>
            <p:nvPr/>
          </p:nvGrpSpPr>
          <p:grpSpPr>
            <a:xfrm>
              <a:off x="-126690" y="119356"/>
              <a:ext cx="4415842" cy="4477709"/>
              <a:chOff x="-126690" y="119356"/>
              <a:chExt cx="4415842" cy="4477709"/>
            </a:xfrm>
          </p:grpSpPr>
          <p:sp>
            <p:nvSpPr>
              <p:cNvPr id="354" name="Google Shape;354;p3"/>
              <p:cNvSpPr/>
              <p:nvPr/>
            </p:nvSpPr>
            <p:spPr>
              <a:xfrm rot="-3517547">
                <a:off x="3252763" y="2497570"/>
                <a:ext cx="684278" cy="747721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571625" extrusionOk="0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 rot="-4323997" flipH="1">
                <a:off x="3028552" y="1483336"/>
                <a:ext cx="1073977" cy="1173551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571625" extrusionOk="0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 rot="-6631935" flipH="1">
                <a:off x="2480106" y="897757"/>
                <a:ext cx="879975" cy="961562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571625" extrusionOk="0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rot="-2746124" flipH="1">
                <a:off x="3268692" y="3175787"/>
                <a:ext cx="664000" cy="725563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571625" extrusionOk="0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rot="-3078842">
                <a:off x="3182513" y="3722455"/>
                <a:ext cx="684278" cy="747721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571625" extrusionOk="0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rot="-8705245">
                <a:off x="1973396" y="583180"/>
                <a:ext cx="684278" cy="747721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571625" extrusionOk="0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rot="9608251">
                <a:off x="1297601" y="354418"/>
                <a:ext cx="684278" cy="747721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571625" extrusionOk="0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rot="-9694199" flipH="1">
                <a:off x="625375" y="208347"/>
                <a:ext cx="684278" cy="747721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571625" extrusionOk="0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rot="8435707" flipH="1">
                <a:off x="32860" y="382818"/>
                <a:ext cx="684278" cy="747721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571625" extrusionOk="0">
                    <a:moveTo>
                      <a:pt x="1409099" y="372897"/>
                    </a:moveTo>
                    <a:cubicBezTo>
                      <a:pt x="1276702" y="253835"/>
                      <a:pt x="1126207" y="200495"/>
                      <a:pt x="949042" y="243357"/>
                    </a:cubicBezTo>
                    <a:cubicBezTo>
                      <a:pt x="916657" y="250977"/>
                      <a:pt x="885224" y="261455"/>
                      <a:pt x="852839" y="270027"/>
                    </a:cubicBezTo>
                    <a:cubicBezTo>
                      <a:pt x="805214" y="283362"/>
                      <a:pt x="794737" y="275742"/>
                      <a:pt x="797594" y="227165"/>
                    </a:cubicBezTo>
                    <a:cubicBezTo>
                      <a:pt x="801404" y="162395"/>
                      <a:pt x="804262" y="97625"/>
                      <a:pt x="817597" y="33807"/>
                    </a:cubicBezTo>
                    <a:cubicBezTo>
                      <a:pt x="821407" y="16662"/>
                      <a:pt x="819502" y="5232"/>
                      <a:pt x="801404" y="2375"/>
                    </a:cubicBezTo>
                    <a:cubicBezTo>
                      <a:pt x="776639" y="-1435"/>
                      <a:pt x="759494" y="-6198"/>
                      <a:pt x="764257" y="36665"/>
                    </a:cubicBezTo>
                    <a:cubicBezTo>
                      <a:pt x="778544" y="162395"/>
                      <a:pt x="772829" y="185255"/>
                      <a:pt x="648052" y="163347"/>
                    </a:cubicBezTo>
                    <a:cubicBezTo>
                      <a:pt x="409927" y="122390"/>
                      <a:pt x="197519" y="180492"/>
                      <a:pt x="21307" y="350037"/>
                    </a:cubicBezTo>
                    <a:cubicBezTo>
                      <a:pt x="12734" y="358610"/>
                      <a:pt x="-2506" y="366230"/>
                      <a:pt x="352" y="379565"/>
                    </a:cubicBezTo>
                    <a:cubicBezTo>
                      <a:pt x="4162" y="396710"/>
                      <a:pt x="22259" y="393852"/>
                      <a:pt x="35594" y="395757"/>
                    </a:cubicBezTo>
                    <a:cubicBezTo>
                      <a:pt x="78457" y="401472"/>
                      <a:pt x="120367" y="409092"/>
                      <a:pt x="163229" y="410997"/>
                    </a:cubicBezTo>
                    <a:cubicBezTo>
                      <a:pt x="328012" y="419570"/>
                      <a:pt x="483269" y="394805"/>
                      <a:pt x="615667" y="286220"/>
                    </a:cubicBezTo>
                    <a:cubicBezTo>
                      <a:pt x="647099" y="260502"/>
                      <a:pt x="675674" y="229070"/>
                      <a:pt x="705202" y="200495"/>
                    </a:cubicBezTo>
                    <a:cubicBezTo>
                      <a:pt x="716632" y="189065"/>
                      <a:pt x="729014" y="183350"/>
                      <a:pt x="744254" y="189065"/>
                    </a:cubicBezTo>
                    <a:cubicBezTo>
                      <a:pt x="759494" y="194780"/>
                      <a:pt x="754732" y="210972"/>
                      <a:pt x="754732" y="222402"/>
                    </a:cubicBezTo>
                    <a:cubicBezTo>
                      <a:pt x="751874" y="282410"/>
                      <a:pt x="746159" y="342417"/>
                      <a:pt x="746159" y="403377"/>
                    </a:cubicBezTo>
                    <a:cubicBezTo>
                      <a:pt x="746159" y="445287"/>
                      <a:pt x="729014" y="474815"/>
                      <a:pt x="699487" y="503390"/>
                    </a:cubicBezTo>
                    <a:cubicBezTo>
                      <a:pt x="682342" y="520535"/>
                      <a:pt x="669007" y="528155"/>
                      <a:pt x="649004" y="506247"/>
                    </a:cubicBezTo>
                    <a:cubicBezTo>
                      <a:pt x="624239" y="478625"/>
                      <a:pt x="589949" y="468147"/>
                      <a:pt x="553754" y="471005"/>
                    </a:cubicBezTo>
                    <a:cubicBezTo>
                      <a:pt x="415642" y="482435"/>
                      <a:pt x="308009" y="549110"/>
                      <a:pt x="229904" y="662457"/>
                    </a:cubicBezTo>
                    <a:cubicBezTo>
                      <a:pt x="223237" y="672935"/>
                      <a:pt x="217522" y="685317"/>
                      <a:pt x="215617" y="697700"/>
                    </a:cubicBezTo>
                    <a:cubicBezTo>
                      <a:pt x="187994" y="852957"/>
                      <a:pt x="230857" y="916775"/>
                      <a:pt x="378494" y="911060"/>
                    </a:cubicBezTo>
                    <a:cubicBezTo>
                      <a:pt x="521369" y="905345"/>
                      <a:pt x="667102" y="758660"/>
                      <a:pt x="676627" y="611022"/>
                    </a:cubicBezTo>
                    <a:cubicBezTo>
                      <a:pt x="677579" y="594830"/>
                      <a:pt x="675674" y="578637"/>
                      <a:pt x="679484" y="563397"/>
                    </a:cubicBezTo>
                    <a:cubicBezTo>
                      <a:pt x="686152" y="536727"/>
                      <a:pt x="708059" y="513867"/>
                      <a:pt x="730919" y="514820"/>
                    </a:cubicBezTo>
                    <a:cubicBezTo>
                      <a:pt x="750922" y="515772"/>
                      <a:pt x="741397" y="547205"/>
                      <a:pt x="742349" y="564350"/>
                    </a:cubicBezTo>
                    <a:cubicBezTo>
                      <a:pt x="743302" y="707225"/>
                      <a:pt x="744254" y="850100"/>
                      <a:pt x="766162" y="992022"/>
                    </a:cubicBezTo>
                    <a:cubicBezTo>
                      <a:pt x="769972" y="1017740"/>
                      <a:pt x="761399" y="1029170"/>
                      <a:pt x="739492" y="1039647"/>
                    </a:cubicBezTo>
                    <a:cubicBezTo>
                      <a:pt x="686152" y="1065365"/>
                      <a:pt x="652814" y="1108227"/>
                      <a:pt x="633764" y="1162520"/>
                    </a:cubicBezTo>
                    <a:cubicBezTo>
                      <a:pt x="605189" y="1247292"/>
                      <a:pt x="600427" y="1333970"/>
                      <a:pt x="627097" y="1419695"/>
                    </a:cubicBezTo>
                    <a:cubicBezTo>
                      <a:pt x="651862" y="1503515"/>
                      <a:pt x="732824" y="1578762"/>
                      <a:pt x="794737" y="1576857"/>
                    </a:cubicBezTo>
                    <a:cubicBezTo>
                      <a:pt x="860459" y="1574952"/>
                      <a:pt x="942374" y="1493037"/>
                      <a:pt x="961424" y="1406360"/>
                    </a:cubicBezTo>
                    <a:cubicBezTo>
                      <a:pt x="982379" y="1312062"/>
                      <a:pt x="970949" y="1219670"/>
                      <a:pt x="932849" y="1131087"/>
                    </a:cubicBezTo>
                    <a:cubicBezTo>
                      <a:pt x="913799" y="1086320"/>
                      <a:pt x="881414" y="1050125"/>
                      <a:pt x="833789" y="1033932"/>
                    </a:cubicBezTo>
                    <a:cubicBezTo>
                      <a:pt x="805214" y="1024407"/>
                      <a:pt x="794737" y="1005357"/>
                      <a:pt x="787117" y="979640"/>
                    </a:cubicBezTo>
                    <a:cubicBezTo>
                      <a:pt x="761399" y="886295"/>
                      <a:pt x="774734" y="791045"/>
                      <a:pt x="783307" y="695795"/>
                    </a:cubicBezTo>
                    <a:cubicBezTo>
                      <a:pt x="785212" y="697700"/>
                      <a:pt x="788069" y="700557"/>
                      <a:pt x="789022" y="702462"/>
                    </a:cubicBezTo>
                    <a:cubicBezTo>
                      <a:pt x="789974" y="710082"/>
                      <a:pt x="790927" y="718655"/>
                      <a:pt x="790927" y="726275"/>
                    </a:cubicBezTo>
                    <a:cubicBezTo>
                      <a:pt x="787117" y="813905"/>
                      <a:pt x="829027" y="877722"/>
                      <a:pt x="895702" y="929157"/>
                    </a:cubicBezTo>
                    <a:cubicBezTo>
                      <a:pt x="955709" y="974877"/>
                      <a:pt x="1024289" y="1005357"/>
                      <a:pt x="1098584" y="1019645"/>
                    </a:cubicBezTo>
                    <a:cubicBezTo>
                      <a:pt x="1183357" y="1035837"/>
                      <a:pt x="1266224" y="1005357"/>
                      <a:pt x="1300514" y="946302"/>
                    </a:cubicBezTo>
                    <a:cubicBezTo>
                      <a:pt x="1332899" y="891057"/>
                      <a:pt x="1314802" y="804380"/>
                      <a:pt x="1253842" y="741515"/>
                    </a:cubicBezTo>
                    <a:cubicBezTo>
                      <a:pt x="1189072" y="672935"/>
                      <a:pt x="1108109" y="628167"/>
                      <a:pt x="1015717" y="609117"/>
                    </a:cubicBezTo>
                    <a:cubicBezTo>
                      <a:pt x="951899" y="595782"/>
                      <a:pt x="889034" y="604355"/>
                      <a:pt x="835694" y="649122"/>
                    </a:cubicBezTo>
                    <a:cubicBezTo>
                      <a:pt x="823312" y="658647"/>
                      <a:pt x="814739" y="682460"/>
                      <a:pt x="792832" y="669125"/>
                    </a:cubicBezTo>
                    <a:cubicBezTo>
                      <a:pt x="774734" y="657695"/>
                      <a:pt x="771877" y="638645"/>
                      <a:pt x="772829" y="618642"/>
                    </a:cubicBezTo>
                    <a:cubicBezTo>
                      <a:pt x="776639" y="523392"/>
                      <a:pt x="779497" y="428142"/>
                      <a:pt x="784259" y="332892"/>
                    </a:cubicBezTo>
                    <a:cubicBezTo>
                      <a:pt x="786164" y="289077"/>
                      <a:pt x="805214" y="281457"/>
                      <a:pt x="843314" y="307175"/>
                    </a:cubicBezTo>
                    <a:cubicBezTo>
                      <a:pt x="858554" y="317652"/>
                      <a:pt x="873794" y="330035"/>
                      <a:pt x="889034" y="340512"/>
                    </a:cubicBezTo>
                    <a:cubicBezTo>
                      <a:pt x="1043339" y="451002"/>
                      <a:pt x="1213837" y="475767"/>
                      <a:pt x="1396717" y="431952"/>
                    </a:cubicBezTo>
                    <a:cubicBezTo>
                      <a:pt x="1411957" y="428142"/>
                      <a:pt x="1432912" y="428142"/>
                      <a:pt x="1437674" y="412902"/>
                    </a:cubicBezTo>
                    <a:cubicBezTo>
                      <a:pt x="1442437" y="393852"/>
                      <a:pt x="1421482" y="384327"/>
                      <a:pt x="1409099" y="372897"/>
                    </a:cubicBezTo>
                    <a:close/>
                    <a:moveTo>
                      <a:pt x="85124" y="362420"/>
                    </a:moveTo>
                    <a:cubicBezTo>
                      <a:pt x="277529" y="311937"/>
                      <a:pt x="468029" y="253835"/>
                      <a:pt x="657577" y="196685"/>
                    </a:cubicBezTo>
                    <a:cubicBezTo>
                      <a:pt x="548992" y="254787"/>
                      <a:pt x="207044" y="353847"/>
                      <a:pt x="85124" y="362420"/>
                    </a:cubicBezTo>
                    <a:close/>
                    <a:moveTo>
                      <a:pt x="385162" y="549110"/>
                    </a:moveTo>
                    <a:cubicBezTo>
                      <a:pt x="428977" y="511010"/>
                      <a:pt x="476602" y="487197"/>
                      <a:pt x="536609" y="498627"/>
                    </a:cubicBezTo>
                    <a:cubicBezTo>
                      <a:pt x="484222" y="510057"/>
                      <a:pt x="434692" y="529107"/>
                      <a:pt x="385162" y="549110"/>
                    </a:cubicBezTo>
                    <a:close/>
                    <a:moveTo>
                      <a:pt x="636622" y="1298727"/>
                    </a:moveTo>
                    <a:cubicBezTo>
                      <a:pt x="615667" y="1210145"/>
                      <a:pt x="652814" y="1120610"/>
                      <a:pt x="724252" y="1077747"/>
                    </a:cubicBezTo>
                    <a:cubicBezTo>
                      <a:pt x="674722" y="1139660"/>
                      <a:pt x="642337" y="1208240"/>
                      <a:pt x="636622" y="1298727"/>
                    </a:cubicBezTo>
                    <a:close/>
                    <a:moveTo>
                      <a:pt x="814739" y="756755"/>
                    </a:moveTo>
                    <a:cubicBezTo>
                      <a:pt x="834742" y="814857"/>
                      <a:pt x="861412" y="870102"/>
                      <a:pt x="909037" y="911060"/>
                    </a:cubicBezTo>
                    <a:cubicBezTo>
                      <a:pt x="845219" y="878675"/>
                      <a:pt x="809024" y="830097"/>
                      <a:pt x="814739" y="756755"/>
                    </a:cubicBezTo>
                    <a:close/>
                    <a:moveTo>
                      <a:pt x="971902" y="310032"/>
                    </a:move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71902" y="310032"/>
                      <a:pt x="971902" y="310032"/>
                      <a:pt x="971902" y="310032"/>
                    </a:cubicBezTo>
                    <a:cubicBezTo>
                      <a:pt x="943327" y="304317"/>
                      <a:pt x="912847" y="303365"/>
                      <a:pt x="873794" y="285267"/>
                    </a:cubicBezTo>
                    <a:cubicBezTo>
                      <a:pt x="915704" y="289077"/>
                      <a:pt x="948089" y="290030"/>
                      <a:pt x="978569" y="297650"/>
                    </a:cubicBezTo>
                    <a:cubicBezTo>
                      <a:pt x="981427" y="297650"/>
                      <a:pt x="985237" y="299555"/>
                      <a:pt x="989047" y="300507"/>
                    </a:cubicBezTo>
                    <a:cubicBezTo>
                      <a:pt x="1100489" y="312890"/>
                      <a:pt x="1209074" y="335750"/>
                      <a:pt x="1313849" y="376707"/>
                    </a:cubicBezTo>
                    <a:cubicBezTo>
                      <a:pt x="1199549" y="354800"/>
                      <a:pt x="1086202" y="331940"/>
                      <a:pt x="971902" y="3100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3" name="Google Shape;363;p3"/>
          <p:cNvGrpSpPr/>
          <p:nvPr/>
        </p:nvGrpSpPr>
        <p:grpSpPr>
          <a:xfrm>
            <a:off x="5361368" y="1001992"/>
            <a:ext cx="5962101" cy="4726452"/>
            <a:chOff x="5446575" y="1214013"/>
            <a:chExt cx="5962101" cy="4726452"/>
          </a:xfrm>
        </p:grpSpPr>
        <p:grpSp>
          <p:nvGrpSpPr>
            <p:cNvPr id="364" name="Google Shape;364;p3"/>
            <p:cNvGrpSpPr/>
            <p:nvPr/>
          </p:nvGrpSpPr>
          <p:grpSpPr>
            <a:xfrm>
              <a:off x="6236028" y="1408709"/>
              <a:ext cx="5148600" cy="892698"/>
              <a:chOff x="6236028" y="1408709"/>
              <a:chExt cx="5148600" cy="892698"/>
            </a:xfrm>
          </p:grpSpPr>
          <p:sp>
            <p:nvSpPr>
              <p:cNvPr id="365" name="Google Shape;365;p3"/>
              <p:cNvSpPr txBox="1"/>
              <p:nvPr/>
            </p:nvSpPr>
            <p:spPr>
              <a:xfrm>
                <a:off x="6236028" y="1839783"/>
                <a:ext cx="5148600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ko-KR" altLang="en-US" sz="1200" dirty="0" smtClean="0">
                    <a:solidFill>
                      <a:schemeClr val="accent5"/>
                    </a:solidFill>
                    <a:latin typeface="+mj-ea"/>
                    <a:ea typeface="+mj-ea"/>
                  </a:rPr>
                  <a:t>프로젝트 팀 구성 및 역할</a:t>
                </a:r>
                <a:endParaRPr lang="en-US" altLang="ko-KR" sz="1200" dirty="0" smtClean="0">
                  <a:solidFill>
                    <a:schemeClr val="accent5"/>
                  </a:solidFill>
                  <a:latin typeface="+mj-ea"/>
                  <a:ea typeface="+mj-e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ko-KR" altLang="en-US" sz="1200" dirty="0" smtClean="0">
                    <a:solidFill>
                      <a:schemeClr val="accent5"/>
                    </a:solidFill>
                    <a:latin typeface="+mj-ea"/>
                    <a:ea typeface="+mj-ea"/>
                  </a:rPr>
                  <a:t>프로젝트 수행 과정</a:t>
                </a:r>
                <a:endParaRPr sz="1200" dirty="0">
                  <a:solidFill>
                    <a:schemeClr val="accent5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6" name="Google Shape;366;p3"/>
              <p:cNvSpPr txBox="1"/>
              <p:nvPr/>
            </p:nvSpPr>
            <p:spPr>
              <a:xfrm>
                <a:off x="6236028" y="1408709"/>
                <a:ext cx="4661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45700" rIns="1080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lang="ko-KR" altLang="en-US" sz="2700" b="1" dirty="0" smtClean="0">
                    <a:solidFill>
                      <a:schemeClr val="accent5"/>
                    </a:solidFill>
                    <a:latin typeface="+mj-ea"/>
                    <a:ea typeface="+mj-ea"/>
                  </a:rPr>
                  <a:t>프로젝트 팀 소개</a:t>
                </a:r>
                <a:endParaRPr sz="2700" b="1" i="0" u="none" strike="noStrike" cap="none" dirty="0">
                  <a:solidFill>
                    <a:schemeClr val="accent5"/>
                  </a:solidFill>
                  <a:latin typeface="+mj-ea"/>
                  <a:ea typeface="+mj-ea"/>
                  <a:sym typeface="Arial"/>
                </a:endParaRPr>
              </a:p>
            </p:txBody>
          </p:sp>
        </p:grpSp>
        <p:sp>
          <p:nvSpPr>
            <p:cNvPr id="367" name="Google Shape;367;p3"/>
            <p:cNvSpPr txBox="1"/>
            <p:nvPr/>
          </p:nvSpPr>
          <p:spPr>
            <a:xfrm>
              <a:off x="5446575" y="1214013"/>
              <a:ext cx="9810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>
                  <a:solidFill>
                    <a:schemeClr val="accent5"/>
                  </a:solidFill>
                  <a:latin typeface="+mj-ea"/>
                  <a:ea typeface="+mj-ea"/>
                  <a:cs typeface="Arial"/>
                  <a:sym typeface="Arial"/>
                </a:rPr>
                <a:t>01</a:t>
              </a:r>
              <a:endParaRPr sz="4400" b="1" i="0" u="none" strike="noStrike" cap="none" dirty="0">
                <a:solidFill>
                  <a:schemeClr val="accent5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grpSp>
          <p:nvGrpSpPr>
            <p:cNvPr id="368" name="Google Shape;368;p3"/>
            <p:cNvGrpSpPr/>
            <p:nvPr/>
          </p:nvGrpSpPr>
          <p:grpSpPr>
            <a:xfrm>
              <a:off x="6244044" y="2764871"/>
              <a:ext cx="5148600" cy="708033"/>
              <a:chOff x="6244044" y="2764871"/>
              <a:chExt cx="5148600" cy="708033"/>
            </a:xfrm>
          </p:grpSpPr>
          <p:sp>
            <p:nvSpPr>
              <p:cNvPr id="369" name="Google Shape;369;p3"/>
              <p:cNvSpPr txBox="1"/>
              <p:nvPr/>
            </p:nvSpPr>
            <p:spPr>
              <a:xfrm>
                <a:off x="6244044" y="3195945"/>
                <a:ext cx="5148600" cy="276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ko-KR" altLang="en-US" sz="1200" dirty="0" smtClean="0">
                    <a:solidFill>
                      <a:schemeClr val="accent5"/>
                    </a:solidFill>
                    <a:latin typeface="+mj-ea"/>
                    <a:ea typeface="+mj-ea"/>
                  </a:rPr>
                  <a:t>프로젝트 배경</a:t>
                </a:r>
                <a:endParaRPr sz="1200" dirty="0">
                  <a:solidFill>
                    <a:schemeClr val="accent5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0" name="Google Shape;370;p3"/>
              <p:cNvSpPr txBox="1"/>
              <p:nvPr/>
            </p:nvSpPr>
            <p:spPr>
              <a:xfrm>
                <a:off x="6244044" y="2764871"/>
                <a:ext cx="4661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45700" rIns="1080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lang="en-US" sz="2700" b="1" i="0" u="none" strike="noStrike" cap="none" dirty="0" err="1">
                    <a:solidFill>
                      <a:schemeClr val="accent5"/>
                    </a:solidFill>
                    <a:latin typeface="+mj-ea"/>
                    <a:ea typeface="+mj-ea"/>
                    <a:cs typeface="Arial"/>
                    <a:sym typeface="Arial"/>
                  </a:rPr>
                  <a:t>프로젝트</a:t>
                </a:r>
                <a:r>
                  <a:rPr lang="en-US" sz="2700" b="1" i="0" u="none" strike="noStrike" cap="none" dirty="0">
                    <a:solidFill>
                      <a:schemeClr val="accent5"/>
                    </a:solidFill>
                    <a:latin typeface="+mj-ea"/>
                    <a:ea typeface="+mj-ea"/>
                    <a:cs typeface="Arial"/>
                    <a:sym typeface="Arial"/>
                  </a:rPr>
                  <a:t> </a:t>
                </a:r>
                <a:r>
                  <a:rPr lang="ko-KR" altLang="en-US" sz="2700" b="1" i="0" u="none" strike="noStrike" cap="none" dirty="0" smtClean="0">
                    <a:solidFill>
                      <a:schemeClr val="accent5"/>
                    </a:solidFill>
                    <a:latin typeface="+mj-ea"/>
                    <a:ea typeface="+mj-ea"/>
                    <a:cs typeface="Arial"/>
                    <a:sym typeface="Arial"/>
                  </a:rPr>
                  <a:t>소개</a:t>
                </a:r>
                <a:endParaRPr sz="2700" b="1" i="0" u="none" strike="noStrike" cap="none" dirty="0">
                  <a:solidFill>
                    <a:schemeClr val="accent5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3"/>
            <p:cNvSpPr txBox="1"/>
            <p:nvPr/>
          </p:nvSpPr>
          <p:spPr>
            <a:xfrm>
              <a:off x="5454591" y="2570175"/>
              <a:ext cx="9810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>
                  <a:solidFill>
                    <a:schemeClr val="accent5"/>
                  </a:solidFill>
                  <a:latin typeface="+mj-ea"/>
                  <a:ea typeface="+mj-ea"/>
                  <a:cs typeface="Arial"/>
                  <a:sym typeface="Arial"/>
                </a:rPr>
                <a:t>02</a:t>
              </a:r>
              <a:endParaRPr sz="4400" b="1" i="0" u="none" strike="noStrike" cap="none" dirty="0">
                <a:solidFill>
                  <a:schemeClr val="accent5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grpSp>
          <p:nvGrpSpPr>
            <p:cNvPr id="372" name="Google Shape;372;p3"/>
            <p:cNvGrpSpPr/>
            <p:nvPr/>
          </p:nvGrpSpPr>
          <p:grpSpPr>
            <a:xfrm>
              <a:off x="6260076" y="3934034"/>
              <a:ext cx="5148600" cy="1077364"/>
              <a:chOff x="6260076" y="3934034"/>
              <a:chExt cx="5148600" cy="1077364"/>
            </a:xfrm>
          </p:grpSpPr>
          <p:sp>
            <p:nvSpPr>
              <p:cNvPr id="373" name="Google Shape;373;p3"/>
              <p:cNvSpPr txBox="1"/>
              <p:nvPr/>
            </p:nvSpPr>
            <p:spPr>
              <a:xfrm>
                <a:off x="6260076" y="4365108"/>
                <a:ext cx="5148600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ko-KR" altLang="en-US" sz="1200" dirty="0" smtClean="0">
                    <a:solidFill>
                      <a:schemeClr val="accent5"/>
                    </a:solidFill>
                    <a:latin typeface="+mj-ea"/>
                    <a:ea typeface="+mj-ea"/>
                  </a:rPr>
                  <a:t>텍스트 데이터 분석 및 자연어 처리</a:t>
                </a:r>
                <a:endParaRPr lang="en-US" altLang="ko-KR" sz="1200" dirty="0" smtClean="0">
                  <a:solidFill>
                    <a:schemeClr val="accent5"/>
                  </a:solidFill>
                  <a:latin typeface="+mj-ea"/>
                  <a:ea typeface="+mj-e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ko-KR" altLang="en-US" sz="1200" dirty="0" smtClean="0">
                    <a:solidFill>
                      <a:schemeClr val="accent5"/>
                    </a:solidFill>
                    <a:latin typeface="+mj-ea"/>
                    <a:ea typeface="+mj-ea"/>
                  </a:rPr>
                  <a:t>이미지 데이터 분석 및 객체 인식 모델링</a:t>
                </a:r>
                <a:endParaRPr lang="en-US" altLang="ko-KR" sz="1200" dirty="0" smtClean="0">
                  <a:solidFill>
                    <a:schemeClr val="accent5"/>
                  </a:solidFill>
                  <a:latin typeface="+mj-ea"/>
                  <a:ea typeface="+mj-ea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ko-KR" altLang="en-US" sz="1200" dirty="0" smtClean="0">
                    <a:solidFill>
                      <a:schemeClr val="accent5"/>
                    </a:solidFill>
                    <a:latin typeface="+mj-ea"/>
                    <a:ea typeface="+mj-ea"/>
                  </a:rPr>
                  <a:t>웹 서비스 구축</a:t>
                </a:r>
                <a:endParaRPr sz="1200" dirty="0">
                  <a:solidFill>
                    <a:schemeClr val="accent5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4" name="Google Shape;374;p3"/>
              <p:cNvSpPr txBox="1"/>
              <p:nvPr/>
            </p:nvSpPr>
            <p:spPr>
              <a:xfrm>
                <a:off x="6260076" y="3934034"/>
                <a:ext cx="4661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45700" rIns="1080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lang="en-US" sz="2700" b="1" i="0" u="none" strike="noStrike" cap="none" dirty="0" err="1">
                    <a:solidFill>
                      <a:schemeClr val="accent5"/>
                    </a:solidFill>
                    <a:latin typeface="+mj-ea"/>
                    <a:ea typeface="+mj-ea"/>
                    <a:cs typeface="Arial"/>
                    <a:sym typeface="Arial"/>
                  </a:rPr>
                  <a:t>프로젝트</a:t>
                </a:r>
                <a:r>
                  <a:rPr lang="en-US" sz="2700" b="1" i="0" u="none" strike="noStrike" cap="none" dirty="0">
                    <a:solidFill>
                      <a:schemeClr val="accent5"/>
                    </a:solidFill>
                    <a:latin typeface="+mj-ea"/>
                    <a:ea typeface="+mj-ea"/>
                    <a:cs typeface="Arial"/>
                    <a:sym typeface="Arial"/>
                  </a:rPr>
                  <a:t> </a:t>
                </a:r>
                <a:r>
                  <a:rPr lang="en-US" sz="2700" b="1" i="0" u="none" strike="noStrike" cap="none" dirty="0" err="1">
                    <a:solidFill>
                      <a:schemeClr val="accent5"/>
                    </a:solidFill>
                    <a:latin typeface="+mj-ea"/>
                    <a:ea typeface="+mj-ea"/>
                    <a:cs typeface="Arial"/>
                    <a:sym typeface="Arial"/>
                  </a:rPr>
                  <a:t>수행</a:t>
                </a:r>
                <a:r>
                  <a:rPr lang="en-US" sz="2700" b="1" i="0" u="none" strike="noStrike" cap="none" dirty="0">
                    <a:solidFill>
                      <a:schemeClr val="accent5"/>
                    </a:solidFill>
                    <a:latin typeface="+mj-ea"/>
                    <a:ea typeface="+mj-ea"/>
                    <a:cs typeface="Arial"/>
                    <a:sym typeface="Arial"/>
                  </a:rPr>
                  <a:t> </a:t>
                </a:r>
                <a:r>
                  <a:rPr lang="en-US" sz="2700" b="1" i="0" u="none" strike="noStrike" cap="none" dirty="0" err="1">
                    <a:solidFill>
                      <a:schemeClr val="accent5"/>
                    </a:solidFill>
                    <a:latin typeface="+mj-ea"/>
                    <a:ea typeface="+mj-ea"/>
                    <a:cs typeface="Arial"/>
                    <a:sym typeface="Arial"/>
                  </a:rPr>
                  <a:t>절차</a:t>
                </a:r>
                <a:r>
                  <a:rPr lang="en-US" sz="2700" b="1" i="0" u="none" strike="noStrike" cap="none" dirty="0">
                    <a:solidFill>
                      <a:schemeClr val="accent5"/>
                    </a:solidFill>
                    <a:latin typeface="+mj-ea"/>
                    <a:ea typeface="+mj-ea"/>
                    <a:cs typeface="Arial"/>
                    <a:sym typeface="Arial"/>
                  </a:rPr>
                  <a:t> 및 </a:t>
                </a:r>
                <a:r>
                  <a:rPr lang="ko-KR" altLang="en-US" sz="2700" b="1" i="0" u="none" strike="noStrike" cap="none" dirty="0" smtClean="0">
                    <a:solidFill>
                      <a:schemeClr val="accent5"/>
                    </a:solidFill>
                    <a:latin typeface="+mj-ea"/>
                    <a:ea typeface="+mj-ea"/>
                    <a:cs typeface="Arial"/>
                    <a:sym typeface="Arial"/>
                  </a:rPr>
                  <a:t>결과</a:t>
                </a:r>
                <a:endParaRPr sz="2700" b="1" i="0" u="none" strike="noStrike" cap="none" dirty="0">
                  <a:solidFill>
                    <a:schemeClr val="accent5"/>
                  </a:solidFill>
                  <a:latin typeface="+mj-ea"/>
                  <a:ea typeface="+mj-ea"/>
                  <a:cs typeface="Arial"/>
                  <a:sym typeface="Arial"/>
                </a:endParaRPr>
              </a:p>
            </p:txBody>
          </p:sp>
        </p:grpSp>
        <p:sp>
          <p:nvSpPr>
            <p:cNvPr id="375" name="Google Shape;375;p3"/>
            <p:cNvSpPr txBox="1"/>
            <p:nvPr/>
          </p:nvSpPr>
          <p:spPr>
            <a:xfrm>
              <a:off x="5470623" y="3739338"/>
              <a:ext cx="9810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>
                  <a:solidFill>
                    <a:schemeClr val="accent5"/>
                  </a:solidFill>
                  <a:latin typeface="+mj-ea"/>
                  <a:ea typeface="+mj-ea"/>
                  <a:cs typeface="Arial"/>
                  <a:sym typeface="Arial"/>
                </a:rPr>
                <a:t>03</a:t>
              </a:r>
              <a:endParaRPr sz="4400" b="1" i="0" u="none" strike="noStrike" cap="none" dirty="0">
                <a:solidFill>
                  <a:schemeClr val="accent5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grpSp>
          <p:nvGrpSpPr>
            <p:cNvPr id="376" name="Google Shape;376;p3"/>
            <p:cNvGrpSpPr/>
            <p:nvPr/>
          </p:nvGrpSpPr>
          <p:grpSpPr>
            <a:xfrm>
              <a:off x="6260076" y="5232432"/>
              <a:ext cx="5148600" cy="708033"/>
              <a:chOff x="6260076" y="5232432"/>
              <a:chExt cx="5148600" cy="708033"/>
            </a:xfrm>
          </p:grpSpPr>
          <p:sp>
            <p:nvSpPr>
              <p:cNvPr id="377" name="Google Shape;377;p3"/>
              <p:cNvSpPr txBox="1"/>
              <p:nvPr/>
            </p:nvSpPr>
            <p:spPr>
              <a:xfrm>
                <a:off x="6260076" y="5663506"/>
                <a:ext cx="5148600" cy="276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altLang="en-US" sz="1200" dirty="0" smtClean="0">
                    <a:solidFill>
                      <a:schemeClr val="accent5"/>
                    </a:solidFill>
                    <a:latin typeface="+mj-ea"/>
                    <a:ea typeface="+mj-ea"/>
                  </a:rPr>
                  <a:t>서비스 개선 방향</a:t>
                </a:r>
                <a:endParaRPr sz="1200" b="0" i="0" u="none" strike="noStrike" cap="none" dirty="0">
                  <a:solidFill>
                    <a:schemeClr val="accent5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378" name="Google Shape;378;p3"/>
              <p:cNvSpPr txBox="1"/>
              <p:nvPr/>
            </p:nvSpPr>
            <p:spPr>
              <a:xfrm>
                <a:off x="6260076" y="5232432"/>
                <a:ext cx="46617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45700" rIns="10800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lang="en-US" sz="2700" b="1" i="0" u="none" strike="noStrike" cap="none" dirty="0" err="1" smtClean="0">
                    <a:solidFill>
                      <a:schemeClr val="accent5"/>
                    </a:solidFill>
                    <a:latin typeface="+mj-ea"/>
                    <a:ea typeface="+mj-ea"/>
                    <a:sym typeface="Arial"/>
                  </a:rPr>
                  <a:t>프로젝트</a:t>
                </a:r>
                <a:r>
                  <a:rPr lang="en-US" sz="2700" b="1" dirty="0">
                    <a:solidFill>
                      <a:schemeClr val="accent5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2700" b="1" dirty="0" smtClean="0">
                    <a:solidFill>
                      <a:schemeClr val="accent5"/>
                    </a:solidFill>
                    <a:latin typeface="+mj-ea"/>
                    <a:ea typeface="+mj-ea"/>
                  </a:rPr>
                  <a:t>마무리</a:t>
                </a:r>
                <a:endParaRPr sz="2700" b="1" i="0" u="none" strike="noStrike" cap="none" dirty="0">
                  <a:solidFill>
                    <a:schemeClr val="accent5"/>
                  </a:solidFill>
                  <a:latin typeface="+mj-ea"/>
                  <a:ea typeface="+mj-ea"/>
                  <a:sym typeface="Arial"/>
                </a:endParaRPr>
              </a:p>
            </p:txBody>
          </p:sp>
        </p:grpSp>
        <p:sp>
          <p:nvSpPr>
            <p:cNvPr id="379" name="Google Shape;379;p3"/>
            <p:cNvSpPr txBox="1"/>
            <p:nvPr/>
          </p:nvSpPr>
          <p:spPr>
            <a:xfrm>
              <a:off x="5470623" y="5037736"/>
              <a:ext cx="981000" cy="77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1" i="0" u="none" strike="noStrike" cap="none" dirty="0">
                  <a:solidFill>
                    <a:schemeClr val="accent5"/>
                  </a:solidFill>
                  <a:latin typeface="+mj-ea"/>
                  <a:ea typeface="+mj-ea"/>
                  <a:cs typeface="Arial"/>
                  <a:sym typeface="Arial"/>
                </a:rPr>
                <a:t>04</a:t>
              </a:r>
              <a:endParaRPr sz="4400" b="1" i="0" u="none" strike="noStrike" cap="none" dirty="0">
                <a:solidFill>
                  <a:schemeClr val="accent5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80" name="Google Shape;380;p3"/>
          <p:cNvSpPr txBox="1"/>
          <p:nvPr/>
        </p:nvSpPr>
        <p:spPr>
          <a:xfrm>
            <a:off x="472875" y="2954385"/>
            <a:ext cx="278845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+mj-ea"/>
                <a:ea typeface="+mj-ea"/>
                <a:sym typeface="Arial"/>
              </a:rPr>
              <a:t>목차</a:t>
            </a:r>
            <a:endParaRPr sz="5400" b="0" i="0" u="none" strike="noStrike" cap="none">
              <a:solidFill>
                <a:schemeClr val="accent1"/>
              </a:solidFill>
              <a:latin typeface="+mj-ea"/>
              <a:ea typeface="+mj-ea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2" name="Google Shape;642;g752d2e78fd_0_591"/>
          <p:cNvCxnSpPr/>
          <p:nvPr/>
        </p:nvCxnSpPr>
        <p:spPr>
          <a:xfrm flipV="1">
            <a:off x="6018396" y="1699780"/>
            <a:ext cx="824993" cy="3136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48" name="Google Shape;683;g752d2e78fd_0_826"/>
          <p:cNvCxnSpPr/>
          <p:nvPr/>
        </p:nvCxnSpPr>
        <p:spPr>
          <a:xfrm>
            <a:off x="5658891" y="6196593"/>
            <a:ext cx="36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644" name="Google Shape;644;g752d2e78fd_0_591"/>
          <p:cNvCxnSpPr/>
          <p:nvPr/>
        </p:nvCxnSpPr>
        <p:spPr>
          <a:xfrm>
            <a:off x="6043839" y="5538479"/>
            <a:ext cx="1111694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648" name="Google Shape;648;g752d2e78fd_0_591"/>
          <p:cNvCxnSpPr/>
          <p:nvPr/>
        </p:nvCxnSpPr>
        <p:spPr>
          <a:xfrm flipV="1">
            <a:off x="4837430" y="3057522"/>
            <a:ext cx="1135508" cy="7848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635" name="Google Shape;635;g752d2e78fd_0_591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모델 선정 및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테스트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636" name="Google Shape;636;g752d2e78fd_0_591"/>
          <p:cNvGrpSpPr/>
          <p:nvPr/>
        </p:nvGrpSpPr>
        <p:grpSpPr>
          <a:xfrm>
            <a:off x="5983896" y="834741"/>
            <a:ext cx="69000" cy="5796000"/>
            <a:chOff x="4283968" y="1628800"/>
            <a:chExt cx="69000" cy="4283184"/>
          </a:xfrm>
        </p:grpSpPr>
        <p:sp>
          <p:nvSpPr>
            <p:cNvPr id="637" name="Google Shape;637;g752d2e78fd_0_591"/>
            <p:cNvSpPr/>
            <p:nvPr/>
          </p:nvSpPr>
          <p:spPr>
            <a:xfrm>
              <a:off x="4283968" y="1628800"/>
              <a:ext cx="69000" cy="82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638" name="Google Shape;638;g752d2e78fd_0_591"/>
            <p:cNvSpPr/>
            <p:nvPr/>
          </p:nvSpPr>
          <p:spPr>
            <a:xfrm>
              <a:off x="4283968" y="2492896"/>
              <a:ext cx="69000" cy="82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639" name="Google Shape;639;g752d2e78fd_0_591"/>
            <p:cNvSpPr/>
            <p:nvPr/>
          </p:nvSpPr>
          <p:spPr>
            <a:xfrm>
              <a:off x="4283968" y="3356992"/>
              <a:ext cx="69000" cy="82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640" name="Google Shape;640;g752d2e78fd_0_591"/>
            <p:cNvSpPr/>
            <p:nvPr/>
          </p:nvSpPr>
          <p:spPr>
            <a:xfrm>
              <a:off x="4283968" y="4221088"/>
              <a:ext cx="69000" cy="826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641" name="Google Shape;641;g752d2e78fd_0_591"/>
            <p:cNvSpPr/>
            <p:nvPr/>
          </p:nvSpPr>
          <p:spPr>
            <a:xfrm>
              <a:off x="4283968" y="5085184"/>
              <a:ext cx="69000" cy="826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cxnSp>
        <p:nvCxnSpPr>
          <p:cNvPr id="643" name="Google Shape;643;g752d2e78fd_0_591"/>
          <p:cNvCxnSpPr/>
          <p:nvPr/>
        </p:nvCxnSpPr>
        <p:spPr>
          <a:xfrm>
            <a:off x="6056751" y="3919744"/>
            <a:ext cx="921113" cy="12578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645" name="Google Shape;645;g752d2e78fd_0_591"/>
          <p:cNvCxnSpPr/>
          <p:nvPr/>
        </p:nvCxnSpPr>
        <p:spPr>
          <a:xfrm flipV="1">
            <a:off x="5099458" y="4679500"/>
            <a:ext cx="919433" cy="3325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646" name="Google Shape;646;g752d2e78fd_0_591"/>
          <p:cNvSpPr/>
          <p:nvPr/>
        </p:nvSpPr>
        <p:spPr>
          <a:xfrm>
            <a:off x="4217523" y="2731304"/>
            <a:ext cx="620312" cy="620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47" name="Google Shape;647;g752d2e78fd_0_591"/>
          <p:cNvSpPr/>
          <p:nvPr/>
        </p:nvSpPr>
        <p:spPr>
          <a:xfrm>
            <a:off x="4092301" y="2738094"/>
            <a:ext cx="605589" cy="605589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2</a:t>
            </a:r>
            <a:endParaRPr sz="2400" b="0" i="0" u="none" strike="noStrike" cap="none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649" name="Google Shape;649;g752d2e78fd_0_591"/>
          <p:cNvGrpSpPr/>
          <p:nvPr/>
        </p:nvGrpSpPr>
        <p:grpSpPr>
          <a:xfrm>
            <a:off x="142432" y="2706497"/>
            <a:ext cx="3959620" cy="1003174"/>
            <a:chOff x="222945" y="2254351"/>
            <a:chExt cx="2585790" cy="1018449"/>
          </a:xfrm>
        </p:grpSpPr>
        <p:sp>
          <p:nvSpPr>
            <p:cNvPr id="650" name="Google Shape;650;g752d2e78fd_0_591"/>
            <p:cNvSpPr txBox="1"/>
            <p:nvPr/>
          </p:nvSpPr>
          <p:spPr>
            <a:xfrm>
              <a:off x="222945" y="2254351"/>
              <a:ext cx="256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>
                <a:buSzPts val="2000"/>
              </a:pPr>
              <a:r>
                <a:rPr lang="en-US" sz="2000" b="1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데이터셋</a:t>
              </a:r>
              <a:r>
                <a:rPr lang="en-US" sz="2000" b="1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구성</a:t>
              </a:r>
              <a:endParaRPr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651" name="Google Shape;651;g752d2e78fd_0_591"/>
            <p:cNvSpPr txBox="1"/>
            <p:nvPr/>
          </p:nvSpPr>
          <p:spPr>
            <a:xfrm>
              <a:off x="250420" y="2626600"/>
              <a:ext cx="2558315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20650">
                <a:buClr>
                  <a:srgbClr val="595959"/>
                </a:buClr>
                <a:buSzPts val="1700"/>
              </a:pP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Pascal </a:t>
              </a:r>
              <a:r>
                <a:rPr lang="en-US" sz="1600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VOC </a:t>
              </a:r>
              <a:r>
                <a:rPr lang="ko-KR" altLang="en-US" sz="1600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r>
                <a:rPr lang="en-US" sz="1600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COCO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포맷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변환</a:t>
              </a:r>
              <a:endParaRPr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 dirty="0">
                <a:solidFill>
                  <a:srgbClr val="43434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652" name="Google Shape;652;g752d2e78fd_0_591"/>
          <p:cNvSpPr/>
          <p:nvPr/>
        </p:nvSpPr>
        <p:spPr>
          <a:xfrm>
            <a:off x="6407306" y="1367676"/>
            <a:ext cx="612485" cy="6124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53" name="Google Shape;653;g752d2e78fd_0_591"/>
          <p:cNvSpPr/>
          <p:nvPr/>
        </p:nvSpPr>
        <p:spPr>
          <a:xfrm>
            <a:off x="6547904" y="1378117"/>
            <a:ext cx="597949" cy="597949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1</a:t>
            </a:r>
            <a:endParaRPr sz="2400" b="0" i="0" u="none" strike="noStrike" cap="none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654" name="Google Shape;654;g752d2e78fd_0_591"/>
          <p:cNvGrpSpPr/>
          <p:nvPr/>
        </p:nvGrpSpPr>
        <p:grpSpPr>
          <a:xfrm>
            <a:off x="7097357" y="1432884"/>
            <a:ext cx="4533247" cy="1043734"/>
            <a:chOff x="6317698" y="1479893"/>
            <a:chExt cx="2633520" cy="772136"/>
          </a:xfrm>
        </p:grpSpPr>
        <p:sp>
          <p:nvSpPr>
            <p:cNvPr id="655" name="Google Shape;655;g752d2e78fd_0_591"/>
            <p:cNvSpPr txBox="1"/>
            <p:nvPr/>
          </p:nvSpPr>
          <p:spPr>
            <a:xfrm>
              <a:off x="6387418" y="1479893"/>
              <a:ext cx="256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R50-FPN-1x </a:t>
              </a: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선택</a:t>
              </a:r>
              <a:endParaRPr sz="2000" b="1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656" name="Google Shape;656;g752d2e78fd_0_591"/>
            <p:cNvSpPr txBox="1"/>
            <p:nvPr/>
          </p:nvSpPr>
          <p:spPr>
            <a:xfrm>
              <a:off x="6317698" y="1701529"/>
              <a:ext cx="2622453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206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700"/>
              </a:pPr>
              <a:r>
                <a:rPr lang="en-US" sz="16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Object detection </a:t>
              </a:r>
              <a:r>
                <a:rPr lang="en-US" sz="16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모델의</a:t>
              </a:r>
              <a:r>
                <a:rPr lang="en-US" sz="16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정확도</a:t>
              </a:r>
              <a:r>
                <a:rPr lang="en-US" sz="16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지표인</a:t>
              </a:r>
              <a:r>
                <a:rPr lang="en-US" sz="16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600" b="0" i="0" u="none" strike="noStrike" cap="none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AP, </a:t>
              </a:r>
            </a:p>
            <a:p>
              <a:pPr marL="120650"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700"/>
              </a:pPr>
              <a:r>
                <a:rPr lang="en-US" sz="1600" b="0" i="0" u="none" strike="noStrike" cap="none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학습</a:t>
              </a:r>
              <a:r>
                <a:rPr lang="en-US" sz="16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/</a:t>
              </a:r>
              <a:r>
                <a:rPr lang="en-US" sz="16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추론</a:t>
              </a:r>
              <a:r>
                <a:rPr lang="en-US" sz="16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속도</a:t>
              </a:r>
              <a:r>
                <a:rPr lang="en-US" sz="16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지표</a:t>
              </a:r>
              <a:r>
                <a:rPr lang="en-US" sz="16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활용</a:t>
              </a:r>
              <a:endParaRPr sz="1600" b="0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657" name="Google Shape;657;g752d2e78fd_0_591"/>
          <p:cNvSpPr/>
          <p:nvPr/>
        </p:nvSpPr>
        <p:spPr>
          <a:xfrm>
            <a:off x="4587854" y="4365417"/>
            <a:ext cx="603640" cy="6036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58" name="Google Shape;658;g752d2e78fd_0_591"/>
          <p:cNvSpPr/>
          <p:nvPr/>
        </p:nvSpPr>
        <p:spPr>
          <a:xfrm>
            <a:off x="4462632" y="4371751"/>
            <a:ext cx="589313" cy="589313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4</a:t>
            </a:r>
            <a:endParaRPr sz="2400" b="0" i="0" u="none" strike="noStrike" cap="none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659" name="Google Shape;659;g752d2e78fd_0_591"/>
          <p:cNvGrpSpPr/>
          <p:nvPr/>
        </p:nvGrpSpPr>
        <p:grpSpPr>
          <a:xfrm>
            <a:off x="649729" y="4366325"/>
            <a:ext cx="3834865" cy="1030195"/>
            <a:chOff x="-32763" y="4005064"/>
            <a:chExt cx="2870195" cy="1030195"/>
          </a:xfrm>
        </p:grpSpPr>
        <p:sp>
          <p:nvSpPr>
            <p:cNvPr id="660" name="Google Shape;660;g752d2e78fd_0_591"/>
            <p:cNvSpPr txBox="1"/>
            <p:nvPr/>
          </p:nvSpPr>
          <p:spPr>
            <a:xfrm>
              <a:off x="222945" y="4005064"/>
              <a:ext cx="256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r">
                <a:buSzPts val="2000"/>
                <a:buFont typeface="Arial"/>
                <a:buNone/>
              </a:pPr>
              <a:r>
                <a:rPr lang="en-US" sz="2000" b="1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설정</a:t>
              </a:r>
              <a:r>
                <a:rPr lang="en-US" sz="2000" b="1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파일</a:t>
              </a:r>
              <a:r>
                <a:rPr lang="en-US" sz="2000" b="1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세팅</a:t>
              </a:r>
              <a:endParaRPr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661" name="Google Shape;661;g752d2e78fd_0_591"/>
            <p:cNvSpPr txBox="1"/>
            <p:nvPr/>
          </p:nvSpPr>
          <p:spPr>
            <a:xfrm>
              <a:off x="-32763" y="4389059"/>
              <a:ext cx="2870195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20650" lvl="0">
                <a:buClr>
                  <a:srgbClr val="595959"/>
                </a:buClr>
                <a:buSzPts val="1700"/>
              </a:pP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OS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환경과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목적에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맞게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파라미터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조정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62" name="Google Shape;662;g752d2e78fd_0_591"/>
          <p:cNvSpPr/>
          <p:nvPr/>
        </p:nvSpPr>
        <p:spPr>
          <a:xfrm>
            <a:off x="7178353" y="5208424"/>
            <a:ext cx="628969" cy="6289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63" name="Google Shape;663;g752d2e78fd_0_591"/>
          <p:cNvSpPr/>
          <p:nvPr/>
        </p:nvSpPr>
        <p:spPr>
          <a:xfrm>
            <a:off x="7319401" y="5219315"/>
            <a:ext cx="614041" cy="614041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5</a:t>
            </a:r>
            <a:endParaRPr sz="2400" b="0" i="0" u="none" strike="noStrike" cap="none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664" name="Google Shape;664;g752d2e78fd_0_591"/>
          <p:cNvGrpSpPr/>
          <p:nvPr/>
        </p:nvGrpSpPr>
        <p:grpSpPr>
          <a:xfrm>
            <a:off x="7870802" y="5323810"/>
            <a:ext cx="3834725" cy="891023"/>
            <a:chOff x="6292521" y="4956556"/>
            <a:chExt cx="2870088" cy="891023"/>
          </a:xfrm>
        </p:grpSpPr>
        <p:sp>
          <p:nvSpPr>
            <p:cNvPr id="665" name="Google Shape;665;g752d2e78fd_0_591"/>
            <p:cNvSpPr txBox="1"/>
            <p:nvPr/>
          </p:nvSpPr>
          <p:spPr>
            <a:xfrm>
              <a:off x="6385799" y="4956556"/>
              <a:ext cx="256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>
                <a:buSzPts val="2000"/>
                <a:buFont typeface="Arial"/>
                <a:buNone/>
              </a:pPr>
              <a:r>
                <a:rPr lang="en-US" sz="2000" b="1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Custom </a:t>
              </a:r>
              <a:r>
                <a:rPr lang="en-US" sz="2000" b="1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데이터</a:t>
              </a:r>
              <a:r>
                <a:rPr lang="en-US" sz="2000" b="1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생성</a:t>
              </a:r>
              <a:endParaRPr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666" name="Google Shape;666;g752d2e78fd_0_591"/>
            <p:cNvSpPr txBox="1"/>
            <p:nvPr/>
          </p:nvSpPr>
          <p:spPr>
            <a:xfrm>
              <a:off x="6292521" y="5224179"/>
              <a:ext cx="2870088" cy="6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20650" lvl="0">
                <a:lnSpc>
                  <a:spcPct val="150000"/>
                </a:lnSpc>
                <a:buClr>
                  <a:srgbClr val="595959"/>
                </a:buClr>
                <a:buSzPts val="1700"/>
              </a:pPr>
              <a:r>
                <a:rPr lang="en-US" sz="1600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 </a:t>
              </a:r>
              <a:r>
                <a:rPr lang="en-US" sz="1600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Custom_DatasetMeapper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() </a:t>
              </a:r>
              <a:r>
                <a:rPr lang="en-US" sz="1600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</a:t>
              </a:r>
              <a:endParaRPr lang="en-US" sz="1600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20650" lvl="0">
                <a:lnSpc>
                  <a:spcPct val="150000"/>
                </a:lnSpc>
                <a:buClr>
                  <a:srgbClr val="595959"/>
                </a:buClr>
                <a:buSzPts val="1700"/>
              </a:pPr>
              <a:r>
                <a:rPr lang="en-US" sz="1600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  </a:t>
              </a:r>
              <a:r>
                <a:rPr lang="en-US" sz="1600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</a:t>
              </a:r>
              <a:r>
                <a:rPr lang="en-US" sz="1600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증강</a:t>
              </a:r>
              <a:endParaRPr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67" name="Google Shape;667;g752d2e78fd_0_591"/>
          <p:cNvSpPr/>
          <p:nvPr/>
        </p:nvSpPr>
        <p:spPr>
          <a:xfrm>
            <a:off x="6656526" y="3621647"/>
            <a:ext cx="614930" cy="6149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68" name="Google Shape;668;g752d2e78fd_0_591"/>
          <p:cNvSpPr/>
          <p:nvPr/>
        </p:nvSpPr>
        <p:spPr>
          <a:xfrm>
            <a:off x="6797190" y="3632154"/>
            <a:ext cx="600335" cy="600335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3</a:t>
            </a:r>
            <a:endParaRPr sz="2400" b="0" i="0" u="none" strike="noStrike" cap="none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669" name="Google Shape;669;g752d2e78fd_0_591"/>
          <p:cNvGrpSpPr/>
          <p:nvPr/>
        </p:nvGrpSpPr>
        <p:grpSpPr>
          <a:xfrm>
            <a:off x="7412120" y="3578841"/>
            <a:ext cx="3543790" cy="1272742"/>
            <a:chOff x="6154679" y="3211145"/>
            <a:chExt cx="2652337" cy="1272742"/>
          </a:xfrm>
        </p:grpSpPr>
        <p:sp>
          <p:nvSpPr>
            <p:cNvPr id="670" name="Google Shape;670;g752d2e78fd_0_591"/>
            <p:cNvSpPr txBox="1"/>
            <p:nvPr/>
          </p:nvSpPr>
          <p:spPr>
            <a:xfrm>
              <a:off x="6243216" y="3211145"/>
              <a:ext cx="256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2000"/>
              </a:pPr>
              <a:r>
                <a:rPr lang="en-US" sz="2000" b="1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데이터셋</a:t>
              </a:r>
              <a:r>
                <a:rPr lang="en-US" sz="2000" b="1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로드</a:t>
              </a:r>
              <a:endParaRPr sz="20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671" name="Google Shape;671;g752d2e78fd_0_591"/>
            <p:cNvSpPr txBox="1"/>
            <p:nvPr/>
          </p:nvSpPr>
          <p:spPr>
            <a:xfrm>
              <a:off x="6154679" y="3544334"/>
              <a:ext cx="2562321" cy="939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63550" indent="-342900">
                <a:lnSpc>
                  <a:spcPct val="150000"/>
                </a:lnSpc>
                <a:buClr>
                  <a:srgbClr val="595959"/>
                </a:buClr>
                <a:buSzPts val="1700"/>
                <a:buAutoNum type="arabicPlain"/>
              </a:pPr>
              <a:r>
                <a:rPr lang="en-US" sz="1600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</a:t>
              </a:r>
              <a:r>
                <a:rPr lang="en-US" sz="1600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레이블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(.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json</a:t>
              </a:r>
              <a:r>
                <a:rPr lang="en-US" sz="1600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463550" indent="-342900">
                <a:lnSpc>
                  <a:spcPct val="150000"/>
                </a:lnSpc>
                <a:buClr>
                  <a:srgbClr val="595959"/>
                </a:buClr>
                <a:buSzPts val="1700"/>
                <a:buAutoNum type="arabicPlain"/>
              </a:pPr>
              <a:r>
                <a:rPr lang="en-US" sz="1600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</a:t>
              </a:r>
              <a:r>
                <a:rPr lang="en-US" sz="1600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경로</a:t>
              </a:r>
              <a:r>
                <a:rPr lang="en-US" sz="16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16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</a:t>
              </a:r>
              <a:endParaRPr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6" name="Google Shape;693;g752d2e78fd_0_826"/>
          <p:cNvSpPr/>
          <p:nvPr/>
        </p:nvSpPr>
        <p:spPr>
          <a:xfrm>
            <a:off x="5051945" y="5826338"/>
            <a:ext cx="651098" cy="6510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47" name="Google Shape;694;g752d2e78fd_0_826"/>
          <p:cNvSpPr/>
          <p:nvPr/>
        </p:nvSpPr>
        <p:spPr>
          <a:xfrm>
            <a:off x="4907649" y="5850257"/>
            <a:ext cx="635645" cy="635645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6</a:t>
            </a:r>
            <a:endParaRPr sz="2400" b="0" i="0" u="none" strike="noStrike" cap="none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49" name="Google Shape;695;g752d2e78fd_0_826"/>
          <p:cNvGrpSpPr/>
          <p:nvPr/>
        </p:nvGrpSpPr>
        <p:grpSpPr>
          <a:xfrm>
            <a:off x="649728" y="5775089"/>
            <a:ext cx="4239097" cy="937330"/>
            <a:chOff x="6259043" y="1479893"/>
            <a:chExt cx="2692174" cy="937330"/>
          </a:xfrm>
        </p:grpSpPr>
        <p:sp>
          <p:nvSpPr>
            <p:cNvPr id="50" name="Google Shape;696;g752d2e78fd_0_826"/>
            <p:cNvSpPr txBox="1"/>
            <p:nvPr/>
          </p:nvSpPr>
          <p:spPr>
            <a:xfrm>
              <a:off x="6307394" y="1479893"/>
              <a:ext cx="2643823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모델</a:t>
              </a:r>
              <a:r>
                <a:rPr lang="en-US" sz="2000" b="1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학습에</a:t>
              </a:r>
              <a:r>
                <a:rPr lang="en-US" sz="2000" b="1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필요한</a:t>
              </a:r>
              <a:r>
                <a:rPr lang="en-US" sz="2000" b="1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정보</a:t>
              </a:r>
              <a:r>
                <a:rPr lang="en-US" sz="2000" b="1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불러오기</a:t>
              </a:r>
              <a:endParaRPr sz="2000" b="1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51" name="Google Shape;697;g752d2e78fd_0_826"/>
            <p:cNvSpPr txBox="1"/>
            <p:nvPr/>
          </p:nvSpPr>
          <p:spPr>
            <a:xfrm>
              <a:off x="6259043" y="1866723"/>
              <a:ext cx="2658079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2065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700"/>
              </a:pPr>
              <a:r>
                <a:rPr lang="en-US" sz="17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Custom </a:t>
              </a:r>
              <a:r>
                <a:rPr lang="en-US" sz="17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데이터셋과</a:t>
              </a:r>
              <a:r>
                <a:rPr lang="en-US" sz="17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환경</a:t>
              </a:r>
              <a:r>
                <a:rPr lang="en-US" sz="17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설정</a:t>
              </a:r>
              <a:r>
                <a:rPr lang="en-US" sz="17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불러오기</a:t>
              </a:r>
              <a:endParaRPr sz="1700" b="0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6" name="Google Shape;686;g752d2e78fd_0_826"/>
          <p:cNvCxnSpPr/>
          <p:nvPr/>
        </p:nvCxnSpPr>
        <p:spPr>
          <a:xfrm>
            <a:off x="4862455" y="3633839"/>
            <a:ext cx="1010326" cy="13697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685" name="Google Shape;685;g752d2e78fd_0_826"/>
          <p:cNvCxnSpPr/>
          <p:nvPr/>
        </p:nvCxnSpPr>
        <p:spPr>
          <a:xfrm>
            <a:off x="5055038" y="5882878"/>
            <a:ext cx="830323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676" name="Google Shape;676;g752d2e78fd_0_826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모델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선정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및</a:t>
            </a: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테스트</a:t>
            </a: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677" name="Google Shape;677;g752d2e78fd_0_826"/>
          <p:cNvGrpSpPr/>
          <p:nvPr/>
        </p:nvGrpSpPr>
        <p:grpSpPr>
          <a:xfrm>
            <a:off x="5885361" y="-53077"/>
            <a:ext cx="69000" cy="6084000"/>
            <a:chOff x="4283968" y="1628800"/>
            <a:chExt cx="69000" cy="4283184"/>
          </a:xfrm>
        </p:grpSpPr>
        <p:sp>
          <p:nvSpPr>
            <p:cNvPr id="678" name="Google Shape;678;g752d2e78fd_0_826"/>
            <p:cNvSpPr/>
            <p:nvPr/>
          </p:nvSpPr>
          <p:spPr>
            <a:xfrm>
              <a:off x="4283968" y="1628800"/>
              <a:ext cx="69000" cy="82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679" name="Google Shape;679;g752d2e78fd_0_826"/>
            <p:cNvSpPr/>
            <p:nvPr/>
          </p:nvSpPr>
          <p:spPr>
            <a:xfrm>
              <a:off x="4283968" y="2492896"/>
              <a:ext cx="69000" cy="82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680" name="Google Shape;680;g752d2e78fd_0_826"/>
            <p:cNvSpPr/>
            <p:nvPr/>
          </p:nvSpPr>
          <p:spPr>
            <a:xfrm>
              <a:off x="4283968" y="3356992"/>
              <a:ext cx="69000" cy="82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681" name="Google Shape;681;g752d2e78fd_0_826"/>
            <p:cNvSpPr/>
            <p:nvPr/>
          </p:nvSpPr>
          <p:spPr>
            <a:xfrm>
              <a:off x="4283968" y="4221088"/>
              <a:ext cx="69000" cy="826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682" name="Google Shape;682;g752d2e78fd_0_826"/>
            <p:cNvSpPr/>
            <p:nvPr/>
          </p:nvSpPr>
          <p:spPr>
            <a:xfrm>
              <a:off x="4283968" y="5085184"/>
              <a:ext cx="69000" cy="826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cxnSp>
        <p:nvCxnSpPr>
          <p:cNvPr id="684" name="Google Shape;684;g752d2e78fd_0_826"/>
          <p:cNvCxnSpPr/>
          <p:nvPr/>
        </p:nvCxnSpPr>
        <p:spPr>
          <a:xfrm>
            <a:off x="5954361" y="2408149"/>
            <a:ext cx="1414692" cy="16611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687" name="Google Shape;687;g752d2e78fd_0_826"/>
          <p:cNvSpPr/>
          <p:nvPr/>
        </p:nvSpPr>
        <p:spPr>
          <a:xfrm>
            <a:off x="3993614" y="1440002"/>
            <a:ext cx="626976" cy="6269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88" name="Google Shape;688;g752d2e78fd_0_826"/>
          <p:cNvSpPr/>
          <p:nvPr/>
        </p:nvSpPr>
        <p:spPr>
          <a:xfrm>
            <a:off x="3868393" y="1449995"/>
            <a:ext cx="612096" cy="612096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7</a:t>
            </a:r>
            <a:endParaRPr sz="2400" b="0" i="0" u="none" strike="noStrike" cap="none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689" name="Google Shape;689;g752d2e78fd_0_826"/>
          <p:cNvCxnSpPr/>
          <p:nvPr/>
        </p:nvCxnSpPr>
        <p:spPr>
          <a:xfrm>
            <a:off x="4617720" y="1760395"/>
            <a:ext cx="1231875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grpSp>
        <p:nvGrpSpPr>
          <p:cNvPr id="690" name="Google Shape;690;g752d2e78fd_0_826"/>
          <p:cNvGrpSpPr/>
          <p:nvPr/>
        </p:nvGrpSpPr>
        <p:grpSpPr>
          <a:xfrm>
            <a:off x="-169746" y="1413743"/>
            <a:ext cx="3959387" cy="939679"/>
            <a:chOff x="222945" y="2305923"/>
            <a:chExt cx="2585637" cy="953989"/>
          </a:xfrm>
        </p:grpSpPr>
        <p:sp>
          <p:nvSpPr>
            <p:cNvPr id="691" name="Google Shape;691;g752d2e78fd_0_826"/>
            <p:cNvSpPr txBox="1"/>
            <p:nvPr/>
          </p:nvSpPr>
          <p:spPr>
            <a:xfrm>
              <a:off x="222945" y="2305923"/>
              <a:ext cx="256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모델</a:t>
              </a:r>
              <a:r>
                <a:rPr lang="en-US" sz="2000" b="1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학습</a:t>
              </a:r>
              <a:r>
                <a:rPr lang="en-US" sz="2000" b="1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진행</a:t>
              </a:r>
              <a:endParaRPr sz="2000" b="1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692" name="Google Shape;692;g752d2e78fd_0_826"/>
            <p:cNvSpPr txBox="1"/>
            <p:nvPr/>
          </p:nvSpPr>
          <p:spPr>
            <a:xfrm>
              <a:off x="244782" y="2613712"/>
              <a:ext cx="2563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rgbClr val="43434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698" name="Google Shape;698;g752d2e78fd_0_826"/>
          <p:cNvSpPr/>
          <p:nvPr/>
        </p:nvSpPr>
        <p:spPr>
          <a:xfrm>
            <a:off x="4236394" y="3299649"/>
            <a:ext cx="626976" cy="6269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699" name="Google Shape;699;g752d2e78fd_0_826"/>
          <p:cNvSpPr/>
          <p:nvPr/>
        </p:nvSpPr>
        <p:spPr>
          <a:xfrm>
            <a:off x="4111173" y="3309642"/>
            <a:ext cx="612096" cy="612096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sz="2400" b="0" i="0" u="none" strike="noStrike" cap="none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702" name="Google Shape;702;g752d2e78fd_0_826"/>
          <p:cNvSpPr txBox="1"/>
          <p:nvPr/>
        </p:nvSpPr>
        <p:spPr>
          <a:xfrm>
            <a:off x="136283" y="4165051"/>
            <a:ext cx="4023932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703" name="Google Shape;703;g752d2e78fd_0_826"/>
          <p:cNvSpPr/>
          <p:nvPr/>
        </p:nvSpPr>
        <p:spPr>
          <a:xfrm>
            <a:off x="4614078" y="5504674"/>
            <a:ext cx="651098" cy="6510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704" name="Google Shape;704;g752d2e78fd_0_826"/>
          <p:cNvSpPr/>
          <p:nvPr/>
        </p:nvSpPr>
        <p:spPr>
          <a:xfrm>
            <a:off x="4758094" y="5518533"/>
            <a:ext cx="635645" cy="635645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10</a:t>
            </a:r>
            <a:endParaRPr sz="1800" b="0" i="0" u="none" strike="noStrike" cap="none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705" name="Google Shape;705;g752d2e78fd_0_826"/>
          <p:cNvGrpSpPr/>
          <p:nvPr/>
        </p:nvGrpSpPr>
        <p:grpSpPr>
          <a:xfrm>
            <a:off x="831263" y="5471832"/>
            <a:ext cx="3716897" cy="1023055"/>
            <a:chOff x="6152934" y="5009977"/>
            <a:chExt cx="2781900" cy="1023055"/>
          </a:xfrm>
        </p:grpSpPr>
        <p:sp>
          <p:nvSpPr>
            <p:cNvPr id="706" name="Google Shape;706;g752d2e78fd_0_826"/>
            <p:cNvSpPr txBox="1"/>
            <p:nvPr/>
          </p:nvSpPr>
          <p:spPr>
            <a:xfrm>
              <a:off x="6371033" y="5009977"/>
              <a:ext cx="256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모델</a:t>
              </a:r>
              <a:r>
                <a:rPr lang="en-US" sz="2000" b="1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성능</a:t>
              </a:r>
              <a:r>
                <a:rPr lang="en-US" sz="2000" b="1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개선</a:t>
              </a:r>
              <a:endParaRPr sz="2000" b="1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707" name="Google Shape;707;g752d2e78fd_0_826"/>
            <p:cNvSpPr txBox="1"/>
            <p:nvPr/>
          </p:nvSpPr>
          <p:spPr>
            <a:xfrm>
              <a:off x="6152934" y="5409632"/>
              <a:ext cx="27819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20650"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</a:pPr>
              <a:r>
                <a:rPr lang="en-US" sz="1700" b="0" i="0" u="none" strike="noStrike" cap="none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1  </a:t>
              </a:r>
              <a:r>
                <a:rPr lang="en-US" sz="1700" b="0" i="0" u="none" strike="noStrike" cap="none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이미지</a:t>
              </a:r>
              <a:r>
                <a:rPr lang="en-US" sz="1700" b="0" i="0" u="none" strike="noStrike" cap="none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데이터</a:t>
              </a:r>
              <a:r>
                <a:rPr lang="en-US" sz="17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추가</a:t>
              </a:r>
              <a:endParaRPr sz="1700" b="0" i="0" u="none" strike="noStrike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120650"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</a:pPr>
              <a:r>
                <a:rPr lang="en-US" sz="1700" b="0" i="0" u="none" strike="noStrike" cap="none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2  </a:t>
              </a:r>
              <a:r>
                <a:rPr lang="en-US" sz="1700" b="0" i="0" u="none" strike="noStrike" cap="none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배치값</a:t>
              </a:r>
              <a:r>
                <a:rPr lang="en-US" sz="1700" b="0" i="0" u="none" strike="noStrike" cap="none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조정</a:t>
              </a:r>
              <a:endParaRPr sz="17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708" name="Google Shape;708;g752d2e78fd_0_826"/>
          <p:cNvSpPr/>
          <p:nvPr/>
        </p:nvSpPr>
        <p:spPr>
          <a:xfrm>
            <a:off x="7332502" y="2016951"/>
            <a:ext cx="651098" cy="6510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709" name="Google Shape;709;g752d2e78fd_0_826"/>
          <p:cNvSpPr/>
          <p:nvPr/>
        </p:nvSpPr>
        <p:spPr>
          <a:xfrm>
            <a:off x="7476518" y="2030810"/>
            <a:ext cx="635645" cy="635645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9</a:t>
            </a:r>
            <a:endParaRPr sz="2400" b="0" i="0" u="none" strike="noStrike" cap="none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710" name="Google Shape;710;g752d2e78fd_0_826"/>
          <p:cNvGrpSpPr/>
          <p:nvPr/>
        </p:nvGrpSpPr>
        <p:grpSpPr>
          <a:xfrm>
            <a:off x="178332" y="3192138"/>
            <a:ext cx="4159566" cy="1491120"/>
            <a:chOff x="6134720" y="3201519"/>
            <a:chExt cx="2751350" cy="1491120"/>
          </a:xfrm>
        </p:grpSpPr>
        <p:sp>
          <p:nvSpPr>
            <p:cNvPr id="711" name="Google Shape;711;g752d2e78fd_0_826"/>
            <p:cNvSpPr txBox="1"/>
            <p:nvPr/>
          </p:nvSpPr>
          <p:spPr>
            <a:xfrm>
              <a:off x="6134720" y="3201519"/>
              <a:ext cx="2563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모델</a:t>
              </a:r>
              <a:r>
                <a:rPr lang="en-US" sz="2000" b="1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 </a:t>
              </a:r>
              <a:r>
                <a:rPr lang="en-US" sz="2000" b="1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/>
                  <a:sym typeface="Calibri"/>
                </a:rPr>
                <a:t>평가</a:t>
              </a:r>
              <a:endParaRPr sz="2000" b="1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endParaRPr>
            </a:p>
          </p:txBody>
        </p:sp>
        <p:sp>
          <p:nvSpPr>
            <p:cNvPr id="712" name="Google Shape;712;g752d2e78fd_0_826"/>
            <p:cNvSpPr txBox="1"/>
            <p:nvPr/>
          </p:nvSpPr>
          <p:spPr>
            <a:xfrm>
              <a:off x="6228670" y="3662439"/>
              <a:ext cx="2657400" cy="10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6355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AutoNum type="arabicPlain"/>
              </a:pPr>
              <a:r>
                <a:rPr lang="en-US" sz="1700" b="0" i="0" u="none" strike="noStrike" cap="none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메타</a:t>
              </a:r>
              <a:r>
                <a:rPr lang="en-US" sz="1700" b="0" i="0" u="none" strike="noStrike" cap="none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데이터</a:t>
              </a:r>
              <a:r>
                <a:rPr lang="en-US" sz="1700" b="0" i="0" u="none" strike="noStrike" cap="none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, </a:t>
              </a:r>
              <a:r>
                <a:rPr lang="en-US" sz="1700" b="0" i="0" u="none" strike="noStrike" cap="none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학습된</a:t>
              </a:r>
              <a:r>
                <a:rPr lang="en-US" sz="1700" b="0" i="0" u="none" strike="noStrike" cap="none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모델</a:t>
              </a:r>
              <a:r>
                <a:rPr lang="en-US" sz="17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가중치로</a:t>
              </a:r>
              <a:r>
                <a:rPr lang="en-US" sz="17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예측</a:t>
              </a:r>
              <a:r>
                <a:rPr lang="en-US" sz="17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모델</a:t>
              </a:r>
              <a:r>
                <a:rPr lang="en-US" sz="1700" b="0" i="0" u="none" strike="noStrike" cap="none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생성</a:t>
              </a:r>
              <a:endParaRPr lang="en-US" sz="1700" b="0" i="0" u="none" strike="noStrike" cap="none" dirty="0" smtClean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46355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AutoNum type="arabicPlain"/>
              </a:pPr>
              <a:r>
                <a:rPr lang="en-US" sz="1700" b="0" i="0" u="none" strike="noStrike" cap="none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예측</a:t>
              </a:r>
              <a:r>
                <a:rPr lang="en-US" sz="1700" b="0" i="0" u="none" strike="noStrike" cap="none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모델</a:t>
              </a:r>
              <a:r>
                <a:rPr lang="en-US" sz="1700" b="0" i="0" u="none" strike="noStrike" cap="none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en-US" sz="1700" b="0" i="0" u="none" strike="noStrike" cap="none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threshhold</a:t>
              </a:r>
              <a:r>
                <a:rPr lang="en-US" sz="1700" b="0" i="0" u="none" strike="noStrike" cap="none" dirty="0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(0.7) </a:t>
              </a:r>
              <a:r>
                <a:rPr lang="en-US" sz="1700" b="0" i="0" u="none" strike="noStrike" cap="none" dirty="0" err="1" smtClean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설정</a:t>
              </a:r>
              <a:endParaRPr sz="1700" b="0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41" y="2704819"/>
            <a:ext cx="5103885" cy="3790068"/>
          </a:xfrm>
          <a:prstGeom prst="rect">
            <a:avLst/>
          </a:prstGeom>
        </p:spPr>
      </p:pic>
      <p:sp>
        <p:nvSpPr>
          <p:cNvPr id="44" name="Google Shape;701;g752d2e78fd_0_826"/>
          <p:cNvSpPr txBox="1"/>
          <p:nvPr/>
        </p:nvSpPr>
        <p:spPr>
          <a:xfrm>
            <a:off x="8142290" y="2116960"/>
            <a:ext cx="3425493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예측</a:t>
            </a:r>
            <a:r>
              <a:rPr lang="en-US" sz="2000" b="1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결과</a:t>
            </a:r>
            <a:r>
              <a:rPr lang="en-US" sz="2000" b="1" i="0" u="none" strike="noStrike" cap="none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시각화</a:t>
            </a:r>
            <a:endParaRPr sz="2000" b="1" i="0" u="none" strike="noStrike" cap="none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Google Shape;723;g752d2e78fd_0_509"/>
          <p:cNvGraphicFramePr/>
          <p:nvPr>
            <p:extLst>
              <p:ext uri="{D42A27DB-BD31-4B8C-83A1-F6EECF244321}">
                <p14:modId xmlns:p14="http://schemas.microsoft.com/office/powerpoint/2010/main" val="495325176"/>
              </p:ext>
            </p:extLst>
          </p:nvPr>
        </p:nvGraphicFramePr>
        <p:xfrm>
          <a:off x="548640" y="2068830"/>
          <a:ext cx="11377158" cy="10552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425504"/>
                <a:gridCol w="1292191"/>
                <a:gridCol w="1254001"/>
                <a:gridCol w="1452402"/>
                <a:gridCol w="1488265"/>
                <a:gridCol w="1488265"/>
                <a:gridCol w="1488265"/>
                <a:gridCol w="1488265"/>
              </a:tblGrid>
              <a:tr h="5178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Model</a:t>
                      </a:r>
                      <a:endParaRPr sz="2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u="none" strike="noStrike" cap="none" dirty="0" smtClean="0"/>
                        <a:t>Backbone</a:t>
                      </a:r>
                      <a:endParaRPr sz="2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u="none" strike="noStrike" cap="none" dirty="0" err="1"/>
                        <a:t>lr</a:t>
                      </a:r>
                      <a:r>
                        <a:rPr lang="en-US" sz="2000" u="none" strike="noStrike" cap="none" dirty="0"/>
                        <a:t> </a:t>
                      </a:r>
                      <a:r>
                        <a:rPr lang="en-US" sz="2000" u="none" strike="noStrike" cap="none" dirty="0" err="1"/>
                        <a:t>sched</a:t>
                      </a:r>
                      <a:endParaRPr sz="2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AP</a:t>
                      </a:r>
                      <a:endParaRPr sz="2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AP50</a:t>
                      </a:r>
                      <a:endParaRPr sz="2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AP75</a:t>
                      </a:r>
                      <a:endParaRPr sz="2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u="none" strike="noStrike" cap="none" dirty="0" err="1"/>
                        <a:t>APm</a:t>
                      </a:r>
                      <a:endParaRPr sz="2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u="none" strike="noStrike" cap="none" dirty="0" err="1"/>
                        <a:t>APl</a:t>
                      </a:r>
                      <a:r>
                        <a:rPr lang="en-US" sz="2000" u="none" strike="noStrike" cap="none" dirty="0"/>
                        <a:t> </a:t>
                      </a:r>
                      <a:endParaRPr sz="2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</a:tr>
              <a:tr h="5374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b="1" u="none" strike="noStrike" cap="none"/>
                        <a:t>Faster</a:t>
                      </a:r>
                      <a:endParaRPr sz="2000" b="1" u="none" strike="noStrike" cap="none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b="1" u="none" strike="noStrike" cap="none" dirty="0"/>
                        <a:t>R50-FPN</a:t>
                      </a:r>
                      <a:endParaRPr sz="20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b="1" u="none" strike="noStrike" cap="none" dirty="0"/>
                        <a:t>1x</a:t>
                      </a:r>
                      <a:endParaRPr sz="20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b="1" u="none" strike="noStrike" cap="none"/>
                        <a:t>29.292</a:t>
                      </a:r>
                      <a:endParaRPr sz="2000" b="1" u="none" strike="noStrike" cap="none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b="1" u="none" strike="noStrike" cap="none"/>
                        <a:t>53.561 </a:t>
                      </a:r>
                      <a:endParaRPr sz="2000" b="1" u="none" strike="noStrike" cap="none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b="1" u="none" strike="noStrike" cap="none"/>
                        <a:t>28.624 </a:t>
                      </a:r>
                      <a:endParaRPr sz="2000" b="1" u="none" strike="noStrike" cap="none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b="1" u="none" strike="noStrike" cap="none"/>
                        <a:t>28.609 </a:t>
                      </a:r>
                      <a:endParaRPr sz="2000" b="1" u="none" strike="noStrike" cap="none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2000" b="1" u="none" strike="noStrike" cap="none" dirty="0"/>
                        <a:t>28.191 </a:t>
                      </a:r>
                      <a:endParaRPr sz="2000" b="1" u="none" strike="noStrike" cap="none" dirty="0"/>
                    </a:p>
                  </a:txBody>
                  <a:tcPr marL="27625" marR="27625" marT="27625" marB="27625"/>
                </a:tc>
              </a:tr>
            </a:tbl>
          </a:graphicData>
        </a:graphic>
      </p:graphicFrame>
      <p:graphicFrame>
        <p:nvGraphicFramePr>
          <p:cNvPr id="724" name="Google Shape;724;g752d2e78fd_0_509"/>
          <p:cNvGraphicFramePr/>
          <p:nvPr>
            <p:extLst>
              <p:ext uri="{D42A27DB-BD31-4B8C-83A1-F6EECF244321}">
                <p14:modId xmlns:p14="http://schemas.microsoft.com/office/powerpoint/2010/main" val="1961250237"/>
              </p:ext>
            </p:extLst>
          </p:nvPr>
        </p:nvGraphicFramePr>
        <p:xfrm>
          <a:off x="571400" y="3829505"/>
          <a:ext cx="11372950" cy="20040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998548"/>
                <a:gridCol w="1788755"/>
                <a:gridCol w="2009589"/>
                <a:gridCol w="1788755"/>
                <a:gridCol w="1998548"/>
                <a:gridCol w="1788755"/>
              </a:tblGrid>
              <a:tr h="4622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Category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u="none" strike="noStrike" cap="none"/>
                        <a:t>AP</a:t>
                      </a:r>
                      <a:endParaRPr sz="1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u="none" strike="noStrike" cap="none"/>
                        <a:t>Category</a:t>
                      </a:r>
                      <a:endParaRPr sz="1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u="none" strike="noStrike" cap="none"/>
                        <a:t>AP</a:t>
                      </a:r>
                      <a:endParaRPr sz="1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u="none" strike="noStrike" cap="none"/>
                        <a:t>Category</a:t>
                      </a:r>
                      <a:endParaRPr sz="1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u="none" strike="noStrike" cap="none"/>
                        <a:t>AP</a:t>
                      </a:r>
                      <a:endParaRPr sz="1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7625" marR="27625" marT="27625" marB="27625"/>
                </a:tc>
              </a:tr>
              <a:tr h="4622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 err="1"/>
                        <a:t>Chilli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10.329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egg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20.481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 err="1"/>
                        <a:t>porkmeat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42.841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</a:tr>
              <a:tr h="4622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Potato</a:t>
                      </a:r>
                      <a:endParaRPr sz="1800" b="1" u="none" strike="noStrike" cap="none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50.092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pa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30.707</a:t>
                      </a:r>
                      <a:endParaRPr sz="1800" b="1" u="none" strike="noStrike" cap="none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onion</a:t>
                      </a:r>
                      <a:endParaRPr sz="1800" b="1" u="none" strike="noStrike" cap="none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13.909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</a:tr>
              <a:tr h="5933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carrot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42.090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 dirty="0"/>
                        <a:t>cucumber</a:t>
                      </a:r>
                      <a:endParaRPr sz="18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50"/>
                        <a:buFont typeface="Arial"/>
                        <a:buNone/>
                      </a:pPr>
                      <a:r>
                        <a:rPr lang="en-US" sz="1800" b="1" u="none" strike="noStrike" cap="none"/>
                        <a:t>23.888</a:t>
                      </a:r>
                      <a:endParaRPr sz="1800" b="1" u="none" strike="noStrike" cap="none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400" b="1" u="none" strike="noStrike" cap="none" dirty="0"/>
                    </a:p>
                  </a:txBody>
                  <a:tcPr marL="27625" marR="27625" marT="27625" marB="276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400" b="1" u="none" strike="noStrike" cap="none" dirty="0"/>
                    </a:p>
                  </a:txBody>
                  <a:tcPr marL="27625" marR="27625" marT="27625" marB="27625"/>
                </a:tc>
              </a:tr>
            </a:tbl>
          </a:graphicData>
        </a:graphic>
      </p:graphicFrame>
      <p:sp>
        <p:nvSpPr>
          <p:cNvPr id="725" name="Google Shape;725;g752d2e78fd_0_509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최종 모델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선정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52d2e78fd_0_74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372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752d2e78fd_0_74"/>
          <p:cNvSpPr/>
          <p:nvPr/>
        </p:nvSpPr>
        <p:spPr>
          <a:xfrm>
            <a:off x="359923" y="2998125"/>
            <a:ext cx="6303600" cy="148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2" name="Google Shape;732;g752d2e78fd_0_74"/>
          <p:cNvGrpSpPr/>
          <p:nvPr/>
        </p:nvGrpSpPr>
        <p:grpSpPr>
          <a:xfrm>
            <a:off x="1031007" y="2998125"/>
            <a:ext cx="3831000" cy="1434496"/>
            <a:chOff x="4849985" y="1923770"/>
            <a:chExt cx="3831000" cy="1434496"/>
          </a:xfrm>
        </p:grpSpPr>
        <p:sp>
          <p:nvSpPr>
            <p:cNvPr id="733" name="Google Shape;733;g752d2e78fd_0_74"/>
            <p:cNvSpPr txBox="1"/>
            <p:nvPr/>
          </p:nvSpPr>
          <p:spPr>
            <a:xfrm>
              <a:off x="4849985" y="1923770"/>
              <a:ext cx="3831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endParaRPr sz="6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734" name="Google Shape;734;g752d2e78fd_0_74"/>
            <p:cNvSpPr txBox="1"/>
            <p:nvPr/>
          </p:nvSpPr>
          <p:spPr>
            <a:xfrm>
              <a:off x="4904752" y="2712066"/>
              <a:ext cx="377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수행결과</a:t>
              </a:r>
              <a:r>
                <a:rPr lang="en-US" sz="36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III</a:t>
              </a:r>
              <a:endParaRPr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5" name="Google Shape;735;g752d2e78fd_0_74"/>
          <p:cNvSpPr txBox="1"/>
          <p:nvPr/>
        </p:nvSpPr>
        <p:spPr>
          <a:xfrm>
            <a:off x="3773050" y="4598550"/>
            <a:ext cx="27378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729702"/>
                </a:solidFill>
                <a:latin typeface="Arial"/>
                <a:ea typeface="Arial"/>
                <a:cs typeface="Arial"/>
                <a:sym typeface="Arial"/>
              </a:rPr>
              <a:t>Web Development</a:t>
            </a:r>
            <a:endParaRPr sz="2300" b="1" i="0" u="none" strike="noStrike" cap="none">
              <a:solidFill>
                <a:srgbClr val="72970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52d2e78fd_0_231"/>
          <p:cNvSpPr>
            <a:spLocks noGrp="1"/>
          </p:cNvSpPr>
          <p:nvPr>
            <p:ph type="pic" idx="2"/>
          </p:nvPr>
        </p:nvSpPr>
        <p:spPr>
          <a:xfrm>
            <a:off x="6096000" y="535022"/>
            <a:ext cx="5450700" cy="5787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752d2e78fd_0_231"/>
          <p:cNvSpPr/>
          <p:nvPr/>
        </p:nvSpPr>
        <p:spPr>
          <a:xfrm>
            <a:off x="0" y="535959"/>
            <a:ext cx="6994200" cy="16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g752d2e78fd_0_231"/>
          <p:cNvSpPr txBox="1"/>
          <p:nvPr/>
        </p:nvSpPr>
        <p:spPr>
          <a:xfrm>
            <a:off x="661480" y="715321"/>
            <a:ext cx="56811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웹 서비스 구축</a:t>
            </a:r>
            <a:endParaRPr sz="40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752d2e78fd_0_231"/>
          <p:cNvSpPr txBox="1"/>
          <p:nvPr/>
        </p:nvSpPr>
        <p:spPr>
          <a:xfrm>
            <a:off x="6613800" y="2629840"/>
            <a:ext cx="4415100" cy="32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웹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어플리케이션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아키텍처</a:t>
            </a:r>
            <a:endParaRPr sz="2400" b="1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기술</a:t>
            </a:r>
            <a:r>
              <a:rPr lang="en-US" sz="24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sz="2400" b="1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dirty="0" err="1">
                <a:solidFill>
                  <a:schemeClr val="accent5"/>
                </a:solidFill>
              </a:rPr>
              <a:t>주요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n-US" sz="2400" b="1" dirty="0" err="1">
                <a:solidFill>
                  <a:schemeClr val="accent5"/>
                </a:solidFill>
              </a:rPr>
              <a:t>기능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n-US" sz="2400" b="1" dirty="0" err="1">
                <a:solidFill>
                  <a:schemeClr val="accent5"/>
                </a:solidFill>
              </a:rPr>
              <a:t>소개</a:t>
            </a:r>
            <a:endParaRPr sz="2400" b="1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dirty="0">
                <a:solidFill>
                  <a:schemeClr val="accent5"/>
                </a:solidFill>
              </a:rPr>
              <a:t>웹 </a:t>
            </a:r>
            <a:r>
              <a:rPr lang="en-US" sz="2400" b="1" dirty="0" err="1">
                <a:solidFill>
                  <a:schemeClr val="accent5"/>
                </a:solidFill>
              </a:rPr>
              <a:t>서비스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n-US" sz="2400" b="1" dirty="0" err="1">
                <a:solidFill>
                  <a:schemeClr val="accent5"/>
                </a:solidFill>
              </a:rPr>
              <a:t>소개</a:t>
            </a:r>
            <a:endParaRPr sz="2400" b="1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4" name="Google Shape;744;g752d2e78fd_0_231"/>
          <p:cNvGrpSpPr/>
          <p:nvPr/>
        </p:nvGrpSpPr>
        <p:grpSpPr>
          <a:xfrm>
            <a:off x="3954529" y="868881"/>
            <a:ext cx="1077609" cy="738663"/>
            <a:chOff x="6915943" y="1287747"/>
            <a:chExt cx="1336486" cy="916115"/>
          </a:xfrm>
        </p:grpSpPr>
        <p:sp>
          <p:nvSpPr>
            <p:cNvPr id="745" name="Google Shape;745;g752d2e78fd_0_231"/>
            <p:cNvSpPr/>
            <p:nvPr/>
          </p:nvSpPr>
          <p:spPr>
            <a:xfrm rot="692077">
              <a:off x="7496243" y="1348056"/>
              <a:ext cx="683555" cy="795497"/>
            </a:xfrm>
            <a:custGeom>
              <a:avLst/>
              <a:gdLst/>
              <a:ahLst/>
              <a:cxnLst/>
              <a:rect l="l" t="t" r="r" b="b"/>
              <a:pathLst>
                <a:path w="2733675" h="3181350" extrusionOk="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752d2e78fd_0_231"/>
            <p:cNvSpPr/>
            <p:nvPr/>
          </p:nvSpPr>
          <p:spPr>
            <a:xfrm rot="-1801997">
              <a:off x="7045570" y="1361062"/>
              <a:ext cx="385518" cy="621405"/>
            </a:xfrm>
            <a:custGeom>
              <a:avLst/>
              <a:gdLst/>
              <a:ahLst/>
              <a:cxnLst/>
              <a:rect l="l" t="t" r="r" b="b"/>
              <a:pathLst>
                <a:path w="2085975" h="3362325" extrusionOk="0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532ac8079_0_0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</a:rPr>
              <a:t>웹 어플리케이션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accent1"/>
                </a:solidFill>
              </a:rPr>
              <a:t>아키텍처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g7532ac807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50" y="1230400"/>
            <a:ext cx="9438050" cy="51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7532ac8079_1_3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</a:rPr>
              <a:t>사용 기술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accent1"/>
                </a:solidFill>
              </a:rPr>
              <a:t>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g7532ac8079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525" y="1169900"/>
            <a:ext cx="9503824" cy="52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7532ac8079_1_3"/>
          <p:cNvSpPr txBox="1"/>
          <p:nvPr/>
        </p:nvSpPr>
        <p:spPr>
          <a:xfrm>
            <a:off x="878525" y="1251300"/>
            <a:ext cx="26529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1950" dirty="0">
                <a:solidFill>
                  <a:schemeClr val="dk1"/>
                </a:solidFill>
              </a:rPr>
              <a:t>Fetch </a:t>
            </a:r>
            <a:r>
              <a:rPr lang="en-US" sz="1950" dirty="0" err="1">
                <a:solidFill>
                  <a:schemeClr val="dk1"/>
                </a:solidFill>
              </a:rPr>
              <a:t>api</a:t>
            </a:r>
            <a:r>
              <a:rPr lang="en-US" sz="1950" dirty="0">
                <a:solidFill>
                  <a:schemeClr val="dk1"/>
                </a:solidFill>
              </a:rPr>
              <a:t> / base64</a:t>
            </a:r>
            <a:endParaRPr sz="19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dirty="0">
                <a:solidFill>
                  <a:schemeClr val="dk1"/>
                </a:solidFill>
              </a:rPr>
              <a:t>REST API / Flask</a:t>
            </a:r>
            <a:endParaRPr sz="19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dirty="0">
                <a:solidFill>
                  <a:schemeClr val="dk1"/>
                </a:solidFill>
              </a:rPr>
              <a:t>spring security</a:t>
            </a:r>
            <a:endParaRPr sz="19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dirty="0" err="1">
                <a:solidFill>
                  <a:schemeClr val="dk1"/>
                </a:solidFill>
              </a:rPr>
              <a:t>mybaties</a:t>
            </a:r>
            <a:r>
              <a:rPr lang="en-US" sz="1950" dirty="0">
                <a:solidFill>
                  <a:schemeClr val="dk1"/>
                </a:solidFill>
              </a:rPr>
              <a:t> / </a:t>
            </a:r>
            <a:r>
              <a:rPr lang="en-US" sz="1950" dirty="0" err="1">
                <a:solidFill>
                  <a:schemeClr val="dk1"/>
                </a:solidFill>
              </a:rPr>
              <a:t>lombok</a:t>
            </a:r>
            <a:endParaRPr sz="195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endParaRPr sz="195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7532ac8079_1_11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</a:rPr>
              <a:t>주요 기능 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accent1"/>
                </a:solidFill>
              </a:rPr>
              <a:t>로그인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g7532ac8079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75" y="897625"/>
            <a:ext cx="9073450" cy="55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7532ac8079_1_18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</a:rPr>
              <a:t>주요 기능 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accent1"/>
                </a:solidFill>
              </a:rPr>
              <a:t>회원가입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1" name="Google Shape;771;g7532ac8079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25" y="1162375"/>
            <a:ext cx="10346351" cy="49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7532ac8079_1_24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</a:rPr>
              <a:t>주요 기능 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accent1"/>
                </a:solidFill>
              </a:rPr>
              <a:t>북마크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g7532ac8079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75" y="1078075"/>
            <a:ext cx="10775849" cy="51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5A48543-C22E-4FA2-BE7E-0F99E4941058}"/>
              </a:ext>
            </a:extLst>
          </p:cNvPr>
          <p:cNvGrpSpPr/>
          <p:nvPr/>
        </p:nvGrpSpPr>
        <p:grpSpPr>
          <a:xfrm>
            <a:off x="7974012" y="4594929"/>
            <a:ext cx="2295270" cy="1753642"/>
            <a:chOff x="9652763" y="1785778"/>
            <a:chExt cx="2295270" cy="1753642"/>
          </a:xfrm>
        </p:grpSpPr>
        <p:grpSp>
          <p:nvGrpSpPr>
            <p:cNvPr id="27" name="그룹 6">
              <a:extLst>
                <a:ext uri="{FF2B5EF4-FFF2-40B4-BE49-F238E27FC236}">
                  <a16:creationId xmlns:a16="http://schemas.microsoft.com/office/drawing/2014/main" xmlns="" id="{6DFBDD13-C66F-465C-AAFF-1CC0DD29E781}"/>
                </a:ext>
              </a:extLst>
            </p:cNvPr>
            <p:cNvGrpSpPr/>
            <p:nvPr userDrawn="1"/>
          </p:nvGrpSpPr>
          <p:grpSpPr>
            <a:xfrm>
              <a:off x="9652763" y="1785778"/>
              <a:ext cx="2005476" cy="703367"/>
              <a:chOff x="3563888" y="4236526"/>
              <a:chExt cx="2005476" cy="703367"/>
            </a:xfrm>
          </p:grpSpPr>
          <p:sp>
            <p:nvSpPr>
              <p:cNvPr id="35" name="직사각형 47">
                <a:extLst>
                  <a:ext uri="{FF2B5EF4-FFF2-40B4-BE49-F238E27FC236}">
                    <a16:creationId xmlns:a16="http://schemas.microsoft.com/office/drawing/2014/main" xmlns="" id="{DCD8821A-6B44-45FD-84DC-CED226E92A29}"/>
                  </a:ext>
                </a:extLst>
              </p:cNvPr>
              <p:cNvSpPr/>
              <p:nvPr/>
            </p:nvSpPr>
            <p:spPr>
              <a:xfrm>
                <a:off x="3563888" y="4236526"/>
                <a:ext cx="20054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latin typeface="+mj-ea"/>
                    <a:ea typeface="+mj-ea"/>
                  </a:rPr>
                  <a:t>이선주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  <p:sp>
            <p:nvSpPr>
              <p:cNvPr id="36" name="직사각형 48">
                <a:extLst>
                  <a:ext uri="{FF2B5EF4-FFF2-40B4-BE49-F238E27FC236}">
                    <a16:creationId xmlns:a16="http://schemas.microsoft.com/office/drawing/2014/main" xmlns="" id="{A5DBB38B-EE47-46D5-AF67-7C8D73FC5911}"/>
                  </a:ext>
                </a:extLst>
              </p:cNvPr>
              <p:cNvSpPr/>
              <p:nvPr/>
            </p:nvSpPr>
            <p:spPr>
              <a:xfrm>
                <a:off x="3563888" y="4632116"/>
                <a:ext cx="20054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endParaRPr lang="en-US" altLang="ko-KR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28" name="그룹 9">
              <a:extLst>
                <a:ext uri="{FF2B5EF4-FFF2-40B4-BE49-F238E27FC236}">
                  <a16:creationId xmlns:a16="http://schemas.microsoft.com/office/drawing/2014/main" xmlns="" id="{7268FC3C-ADC3-492C-B498-8E3404800671}"/>
                </a:ext>
              </a:extLst>
            </p:cNvPr>
            <p:cNvGrpSpPr/>
            <p:nvPr userDrawn="1"/>
          </p:nvGrpSpPr>
          <p:grpSpPr>
            <a:xfrm>
              <a:off x="9748012" y="2739899"/>
              <a:ext cx="2200021" cy="799521"/>
              <a:chOff x="3707904" y="5067559"/>
              <a:chExt cx="2242633" cy="799521"/>
            </a:xfrm>
          </p:grpSpPr>
          <p:sp>
            <p:nvSpPr>
              <p:cNvPr id="29" name="Isosceles Triangle 7">
                <a:extLst>
                  <a:ext uri="{FF2B5EF4-FFF2-40B4-BE49-F238E27FC236}">
                    <a16:creationId xmlns:a16="http://schemas.microsoft.com/office/drawing/2014/main" xmlns="" id="{4C32CE81-D520-41F1-8E91-6788A4C90A4F}"/>
                  </a:ext>
                </a:extLst>
              </p:cNvPr>
              <p:cNvSpPr/>
              <p:nvPr/>
            </p:nvSpPr>
            <p:spPr>
              <a:xfrm>
                <a:off x="3707904" y="5114721"/>
                <a:ext cx="231306" cy="161172"/>
              </a:xfrm>
              <a:custGeom>
                <a:avLst/>
                <a:gdLst/>
                <a:ahLst/>
                <a:cxnLst/>
                <a:rect l="l" t="t" r="r" b="b"/>
                <a:pathLst>
                  <a:path w="3974643" h="2769493">
                    <a:moveTo>
                      <a:pt x="2571683" y="1503312"/>
                    </a:moveTo>
                    <a:lnTo>
                      <a:pt x="3971139" y="2769493"/>
                    </a:lnTo>
                    <a:lnTo>
                      <a:pt x="11139" y="2769493"/>
                    </a:lnTo>
                    <a:lnTo>
                      <a:pt x="1379949" y="1519144"/>
                    </a:lnTo>
                    <a:lnTo>
                      <a:pt x="1958490" y="2051854"/>
                    </a:lnTo>
                    <a:close/>
                    <a:moveTo>
                      <a:pt x="3937314" y="281663"/>
                    </a:moveTo>
                    <a:lnTo>
                      <a:pt x="3937314" y="2593551"/>
                    </a:lnTo>
                    <a:lnTo>
                      <a:pt x="2677314" y="1415127"/>
                    </a:lnTo>
                    <a:lnTo>
                      <a:pt x="2832378" y="1270103"/>
                    </a:lnTo>
                    <a:close/>
                    <a:moveTo>
                      <a:pt x="0" y="248514"/>
                    </a:moveTo>
                    <a:lnTo>
                      <a:pt x="1254302" y="1403451"/>
                    </a:lnTo>
                    <a:lnTo>
                      <a:pt x="0" y="2576545"/>
                    </a:lnTo>
                    <a:close/>
                    <a:moveTo>
                      <a:pt x="7636" y="0"/>
                    </a:moveTo>
                    <a:lnTo>
                      <a:pt x="3974643" y="0"/>
                    </a:lnTo>
                    <a:lnTo>
                      <a:pt x="1962498" y="180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1" name="Rounded Rectangle 3">
                <a:extLst>
                  <a:ext uri="{FF2B5EF4-FFF2-40B4-BE49-F238E27FC236}">
                    <a16:creationId xmlns:a16="http://schemas.microsoft.com/office/drawing/2014/main" xmlns="" id="{5329B8EC-2A09-4BE9-999F-060521AD5F4A}"/>
                  </a:ext>
                </a:extLst>
              </p:cNvPr>
              <p:cNvSpPr/>
              <p:nvPr/>
            </p:nvSpPr>
            <p:spPr>
              <a:xfrm>
                <a:off x="3720410" y="5344252"/>
                <a:ext cx="206295" cy="206295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32" name="직사각형 49">
                <a:extLst>
                  <a:ext uri="{FF2B5EF4-FFF2-40B4-BE49-F238E27FC236}">
                    <a16:creationId xmlns:a16="http://schemas.microsoft.com/office/drawing/2014/main" xmlns="" id="{F30B6815-7108-4C7A-9B5B-DD0BE2B6EC32}"/>
                  </a:ext>
                </a:extLst>
              </p:cNvPr>
              <p:cNvSpPr/>
              <p:nvPr/>
            </p:nvSpPr>
            <p:spPr>
              <a:xfrm>
                <a:off x="3923928" y="5067559"/>
                <a:ext cx="193598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dirty="0">
                    <a:latin typeface="+mj-ea"/>
                    <a:ea typeface="+mj-ea"/>
                  </a:rPr>
                  <a:t>seonju1022@gmail.com</a:t>
                </a:r>
              </a:p>
            </p:txBody>
          </p:sp>
          <p:sp>
            <p:nvSpPr>
              <p:cNvPr id="33" name="직사각형 50">
                <a:extLst>
                  <a:ext uri="{FF2B5EF4-FFF2-40B4-BE49-F238E27FC236}">
                    <a16:creationId xmlns:a16="http://schemas.microsoft.com/office/drawing/2014/main" xmlns="" id="{9C10159E-CEDE-4383-AF34-577C497AC77B}"/>
                  </a:ext>
                </a:extLst>
              </p:cNvPr>
              <p:cNvSpPr/>
              <p:nvPr/>
            </p:nvSpPr>
            <p:spPr>
              <a:xfrm>
                <a:off x="3923927" y="5343860"/>
                <a:ext cx="202661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</a:rPr>
                  <a:t>https://github.com/zooyaa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58926608-4DED-47C3-ABA2-C04F5E6DEDA7}"/>
              </a:ext>
            </a:extLst>
          </p:cNvPr>
          <p:cNvGrpSpPr/>
          <p:nvPr/>
        </p:nvGrpSpPr>
        <p:grpSpPr>
          <a:xfrm>
            <a:off x="941755" y="4422359"/>
            <a:ext cx="2342814" cy="1753642"/>
            <a:chOff x="9315425" y="1785778"/>
            <a:chExt cx="2342814" cy="1753642"/>
          </a:xfrm>
        </p:grpSpPr>
        <p:grpSp>
          <p:nvGrpSpPr>
            <p:cNvPr id="38" name="그룹 6">
              <a:extLst>
                <a:ext uri="{FF2B5EF4-FFF2-40B4-BE49-F238E27FC236}">
                  <a16:creationId xmlns:a16="http://schemas.microsoft.com/office/drawing/2014/main" xmlns="" id="{F719EC6B-5B63-401E-942B-E9E60E44A545}"/>
                </a:ext>
              </a:extLst>
            </p:cNvPr>
            <p:cNvGrpSpPr/>
            <p:nvPr userDrawn="1"/>
          </p:nvGrpSpPr>
          <p:grpSpPr>
            <a:xfrm>
              <a:off x="9652763" y="1785778"/>
              <a:ext cx="2005476" cy="703367"/>
              <a:chOff x="3563888" y="4236526"/>
              <a:chExt cx="2005476" cy="703367"/>
            </a:xfrm>
          </p:grpSpPr>
          <p:sp>
            <p:nvSpPr>
              <p:cNvPr id="46" name="직사각형 47">
                <a:extLst>
                  <a:ext uri="{FF2B5EF4-FFF2-40B4-BE49-F238E27FC236}">
                    <a16:creationId xmlns:a16="http://schemas.microsoft.com/office/drawing/2014/main" xmlns="" id="{19C4131C-4E5E-4139-86A1-2C13DDC45894}"/>
                  </a:ext>
                </a:extLst>
              </p:cNvPr>
              <p:cNvSpPr/>
              <p:nvPr/>
            </p:nvSpPr>
            <p:spPr>
              <a:xfrm>
                <a:off x="3563888" y="4236526"/>
                <a:ext cx="20054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dirty="0">
                    <a:latin typeface="+mj-ea"/>
                    <a:ea typeface="+mj-ea"/>
                  </a:rPr>
                  <a:t>김수연</a:t>
                </a:r>
                <a:endParaRPr lang="en-US" altLang="ko-KR" dirty="0">
                  <a:latin typeface="+mj-ea"/>
                  <a:ea typeface="+mj-ea"/>
                </a:endParaRPr>
              </a:p>
              <a:p>
                <a:pPr algn="r"/>
                <a:endParaRPr lang="en-US" altLang="ko-KR" dirty="0">
                  <a:latin typeface="+mj-ea"/>
                  <a:ea typeface="+mj-ea"/>
                </a:endParaRPr>
              </a:p>
            </p:txBody>
          </p:sp>
          <p:sp>
            <p:nvSpPr>
              <p:cNvPr id="47" name="직사각형 48">
                <a:extLst>
                  <a:ext uri="{FF2B5EF4-FFF2-40B4-BE49-F238E27FC236}">
                    <a16:creationId xmlns:a16="http://schemas.microsoft.com/office/drawing/2014/main" xmlns="" id="{90340B51-C9F9-497C-AF46-BFC4D71AC9E6}"/>
                  </a:ext>
                </a:extLst>
              </p:cNvPr>
              <p:cNvSpPr/>
              <p:nvPr/>
            </p:nvSpPr>
            <p:spPr>
              <a:xfrm>
                <a:off x="3563888" y="4632116"/>
                <a:ext cx="20054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endParaRPr lang="en-US" altLang="ko-KR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39" name="그룹 9">
              <a:extLst>
                <a:ext uri="{FF2B5EF4-FFF2-40B4-BE49-F238E27FC236}">
                  <a16:creationId xmlns:a16="http://schemas.microsoft.com/office/drawing/2014/main" xmlns="" id="{C8C23120-304A-454A-8AE8-6DA53B3EFE8D}"/>
                </a:ext>
              </a:extLst>
            </p:cNvPr>
            <p:cNvGrpSpPr/>
            <p:nvPr userDrawn="1"/>
          </p:nvGrpSpPr>
          <p:grpSpPr>
            <a:xfrm>
              <a:off x="9315425" y="2739899"/>
              <a:ext cx="2221593" cy="799521"/>
              <a:chOff x="3266940" y="5067559"/>
              <a:chExt cx="2264625" cy="799521"/>
            </a:xfrm>
          </p:grpSpPr>
          <p:sp>
            <p:nvSpPr>
              <p:cNvPr id="40" name="Isosceles Triangle 7">
                <a:extLst>
                  <a:ext uri="{FF2B5EF4-FFF2-40B4-BE49-F238E27FC236}">
                    <a16:creationId xmlns:a16="http://schemas.microsoft.com/office/drawing/2014/main" xmlns="" id="{5FBD9A2B-38C8-4295-98BA-3D16B84073E4}"/>
                  </a:ext>
                </a:extLst>
              </p:cNvPr>
              <p:cNvSpPr/>
              <p:nvPr/>
            </p:nvSpPr>
            <p:spPr>
              <a:xfrm>
                <a:off x="5300259" y="5114721"/>
                <a:ext cx="231306" cy="161172"/>
              </a:xfrm>
              <a:custGeom>
                <a:avLst/>
                <a:gdLst/>
                <a:ahLst/>
                <a:cxnLst/>
                <a:rect l="l" t="t" r="r" b="b"/>
                <a:pathLst>
                  <a:path w="3974643" h="2769493">
                    <a:moveTo>
                      <a:pt x="2571683" y="1503312"/>
                    </a:moveTo>
                    <a:lnTo>
                      <a:pt x="3971139" y="2769493"/>
                    </a:lnTo>
                    <a:lnTo>
                      <a:pt x="11139" y="2769493"/>
                    </a:lnTo>
                    <a:lnTo>
                      <a:pt x="1379949" y="1519144"/>
                    </a:lnTo>
                    <a:lnTo>
                      <a:pt x="1958490" y="2051854"/>
                    </a:lnTo>
                    <a:close/>
                    <a:moveTo>
                      <a:pt x="3937314" y="281663"/>
                    </a:moveTo>
                    <a:lnTo>
                      <a:pt x="3937314" y="2593551"/>
                    </a:lnTo>
                    <a:lnTo>
                      <a:pt x="2677314" y="1415127"/>
                    </a:lnTo>
                    <a:lnTo>
                      <a:pt x="2832378" y="1270103"/>
                    </a:lnTo>
                    <a:close/>
                    <a:moveTo>
                      <a:pt x="0" y="248514"/>
                    </a:moveTo>
                    <a:lnTo>
                      <a:pt x="1254302" y="1403451"/>
                    </a:lnTo>
                    <a:lnTo>
                      <a:pt x="0" y="2576545"/>
                    </a:lnTo>
                    <a:close/>
                    <a:moveTo>
                      <a:pt x="7636" y="0"/>
                    </a:moveTo>
                    <a:lnTo>
                      <a:pt x="3974643" y="0"/>
                    </a:lnTo>
                    <a:lnTo>
                      <a:pt x="1962498" y="180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42" name="Rounded Rectangle 3">
                <a:extLst>
                  <a:ext uri="{FF2B5EF4-FFF2-40B4-BE49-F238E27FC236}">
                    <a16:creationId xmlns:a16="http://schemas.microsoft.com/office/drawing/2014/main" xmlns="" id="{D57EBD9D-2A4E-4BBE-B436-C56D4D5BEC79}"/>
                  </a:ext>
                </a:extLst>
              </p:cNvPr>
              <p:cNvSpPr/>
              <p:nvPr/>
            </p:nvSpPr>
            <p:spPr>
              <a:xfrm>
                <a:off x="5312765" y="5344252"/>
                <a:ext cx="206295" cy="206295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43" name="직사각형 49">
                <a:extLst>
                  <a:ext uri="{FF2B5EF4-FFF2-40B4-BE49-F238E27FC236}">
                    <a16:creationId xmlns:a16="http://schemas.microsoft.com/office/drawing/2014/main" xmlns="" id="{E19569F4-2385-445E-B86B-638D49DE729C}"/>
                  </a:ext>
                </a:extLst>
              </p:cNvPr>
              <p:cNvSpPr/>
              <p:nvPr/>
            </p:nvSpPr>
            <p:spPr>
              <a:xfrm>
                <a:off x="3266940" y="5067559"/>
                <a:ext cx="202814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dirty="0">
                    <a:latin typeface="+mj-ea"/>
                    <a:ea typeface="+mj-ea"/>
                  </a:rPr>
                  <a:t>game33k@gmail.com</a:t>
                </a:r>
              </a:p>
            </p:txBody>
          </p:sp>
          <p:sp>
            <p:nvSpPr>
              <p:cNvPr id="44" name="직사각형 50">
                <a:extLst>
                  <a:ext uri="{FF2B5EF4-FFF2-40B4-BE49-F238E27FC236}">
                    <a16:creationId xmlns:a16="http://schemas.microsoft.com/office/drawing/2014/main" xmlns="" id="{3F370168-53FB-4A0F-B871-3AC3230401CF}"/>
                  </a:ext>
                </a:extLst>
              </p:cNvPr>
              <p:cNvSpPr/>
              <p:nvPr/>
            </p:nvSpPr>
            <p:spPr>
              <a:xfrm>
                <a:off x="3266940" y="5343860"/>
                <a:ext cx="20281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dirty="0">
                    <a:latin typeface="+mj-ea"/>
                    <a:ea typeface="+mj-ea"/>
                  </a:rPr>
                  <a:t>https://github.com/qweqwz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312DA93-EDAB-416D-B87B-05626A7E9199}"/>
              </a:ext>
            </a:extLst>
          </p:cNvPr>
          <p:cNvGrpSpPr/>
          <p:nvPr/>
        </p:nvGrpSpPr>
        <p:grpSpPr>
          <a:xfrm>
            <a:off x="1498600" y="1725754"/>
            <a:ext cx="2542280" cy="1753642"/>
            <a:chOff x="9115959" y="1785778"/>
            <a:chExt cx="2542280" cy="1753642"/>
          </a:xfrm>
        </p:grpSpPr>
        <p:grpSp>
          <p:nvGrpSpPr>
            <p:cNvPr id="49" name="그룹 6">
              <a:extLst>
                <a:ext uri="{FF2B5EF4-FFF2-40B4-BE49-F238E27FC236}">
                  <a16:creationId xmlns:a16="http://schemas.microsoft.com/office/drawing/2014/main" xmlns="" id="{85005BA6-91F5-401A-AF7F-A27FAC7E4FAA}"/>
                </a:ext>
              </a:extLst>
            </p:cNvPr>
            <p:cNvGrpSpPr/>
            <p:nvPr userDrawn="1"/>
          </p:nvGrpSpPr>
          <p:grpSpPr>
            <a:xfrm>
              <a:off x="9652763" y="1785778"/>
              <a:ext cx="2005476" cy="703367"/>
              <a:chOff x="3563888" y="4236526"/>
              <a:chExt cx="2005476" cy="703367"/>
            </a:xfrm>
          </p:grpSpPr>
          <p:sp>
            <p:nvSpPr>
              <p:cNvPr id="57" name="직사각형 47">
                <a:extLst>
                  <a:ext uri="{FF2B5EF4-FFF2-40B4-BE49-F238E27FC236}">
                    <a16:creationId xmlns:a16="http://schemas.microsoft.com/office/drawing/2014/main" xmlns="" id="{CC068EDD-0B2F-4049-9745-DB2B93B66BD3}"/>
                  </a:ext>
                </a:extLst>
              </p:cNvPr>
              <p:cNvSpPr/>
              <p:nvPr/>
            </p:nvSpPr>
            <p:spPr>
              <a:xfrm>
                <a:off x="3563888" y="4236526"/>
                <a:ext cx="20054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dirty="0">
                    <a:latin typeface="+mj-ea"/>
                    <a:ea typeface="+mj-ea"/>
                  </a:rPr>
                  <a:t>권윤옥</a:t>
                </a:r>
                <a:endParaRPr lang="en-US" altLang="ko-KR" dirty="0">
                  <a:latin typeface="+mj-ea"/>
                  <a:ea typeface="+mj-ea"/>
                </a:endParaRPr>
              </a:p>
            </p:txBody>
          </p:sp>
          <p:sp>
            <p:nvSpPr>
              <p:cNvPr id="58" name="직사각형 48">
                <a:extLst>
                  <a:ext uri="{FF2B5EF4-FFF2-40B4-BE49-F238E27FC236}">
                    <a16:creationId xmlns:a16="http://schemas.microsoft.com/office/drawing/2014/main" xmlns="" id="{3DF431A4-FC4B-4A9C-AA9A-2643DBD33FB6}"/>
                  </a:ext>
                </a:extLst>
              </p:cNvPr>
              <p:cNvSpPr/>
              <p:nvPr/>
            </p:nvSpPr>
            <p:spPr>
              <a:xfrm>
                <a:off x="3563888" y="4632116"/>
                <a:ext cx="20054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dirty="0">
                    <a:latin typeface="+mj-ea"/>
                    <a:ea typeface="+mj-ea"/>
                  </a:rPr>
                  <a:t>팀장</a:t>
                </a:r>
                <a:r>
                  <a:rPr lang="en-US" altLang="ko-KR" dirty="0">
                    <a:latin typeface="+mj-ea"/>
                    <a:ea typeface="+mj-ea"/>
                  </a:rPr>
                  <a:t>, Data Analysis</a:t>
                </a:r>
              </a:p>
            </p:txBody>
          </p:sp>
        </p:grpSp>
        <p:grpSp>
          <p:nvGrpSpPr>
            <p:cNvPr id="50" name="그룹 9">
              <a:extLst>
                <a:ext uri="{FF2B5EF4-FFF2-40B4-BE49-F238E27FC236}">
                  <a16:creationId xmlns:a16="http://schemas.microsoft.com/office/drawing/2014/main" xmlns="" id="{098688F0-91C0-4E46-8626-23224E66993C}"/>
                </a:ext>
              </a:extLst>
            </p:cNvPr>
            <p:cNvGrpSpPr/>
            <p:nvPr userDrawn="1"/>
          </p:nvGrpSpPr>
          <p:grpSpPr>
            <a:xfrm>
              <a:off x="9115959" y="2739899"/>
              <a:ext cx="2421058" cy="799521"/>
              <a:chOff x="3063611" y="5067559"/>
              <a:chExt cx="2467954" cy="799521"/>
            </a:xfrm>
          </p:grpSpPr>
          <p:sp>
            <p:nvSpPr>
              <p:cNvPr id="51" name="Isosceles Triangle 7">
                <a:extLst>
                  <a:ext uri="{FF2B5EF4-FFF2-40B4-BE49-F238E27FC236}">
                    <a16:creationId xmlns:a16="http://schemas.microsoft.com/office/drawing/2014/main" xmlns="" id="{D51BC419-1B64-42A9-94A3-11747B25E53D}"/>
                  </a:ext>
                </a:extLst>
              </p:cNvPr>
              <p:cNvSpPr/>
              <p:nvPr/>
            </p:nvSpPr>
            <p:spPr>
              <a:xfrm>
                <a:off x="5300259" y="5114721"/>
                <a:ext cx="231306" cy="161172"/>
              </a:xfrm>
              <a:custGeom>
                <a:avLst/>
                <a:gdLst/>
                <a:ahLst/>
                <a:cxnLst/>
                <a:rect l="l" t="t" r="r" b="b"/>
                <a:pathLst>
                  <a:path w="3974643" h="2769493">
                    <a:moveTo>
                      <a:pt x="2571683" y="1503312"/>
                    </a:moveTo>
                    <a:lnTo>
                      <a:pt x="3971139" y="2769493"/>
                    </a:lnTo>
                    <a:lnTo>
                      <a:pt x="11139" y="2769493"/>
                    </a:lnTo>
                    <a:lnTo>
                      <a:pt x="1379949" y="1519144"/>
                    </a:lnTo>
                    <a:lnTo>
                      <a:pt x="1958490" y="2051854"/>
                    </a:lnTo>
                    <a:close/>
                    <a:moveTo>
                      <a:pt x="3937314" y="281663"/>
                    </a:moveTo>
                    <a:lnTo>
                      <a:pt x="3937314" y="2593551"/>
                    </a:lnTo>
                    <a:lnTo>
                      <a:pt x="2677314" y="1415127"/>
                    </a:lnTo>
                    <a:lnTo>
                      <a:pt x="2832378" y="1270103"/>
                    </a:lnTo>
                    <a:close/>
                    <a:moveTo>
                      <a:pt x="0" y="248514"/>
                    </a:moveTo>
                    <a:lnTo>
                      <a:pt x="1254302" y="1403451"/>
                    </a:lnTo>
                    <a:lnTo>
                      <a:pt x="0" y="2576545"/>
                    </a:lnTo>
                    <a:close/>
                    <a:moveTo>
                      <a:pt x="7636" y="0"/>
                    </a:moveTo>
                    <a:lnTo>
                      <a:pt x="3974643" y="0"/>
                    </a:lnTo>
                    <a:lnTo>
                      <a:pt x="1962498" y="180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53" name="Rounded Rectangle 3">
                <a:extLst>
                  <a:ext uri="{FF2B5EF4-FFF2-40B4-BE49-F238E27FC236}">
                    <a16:creationId xmlns:a16="http://schemas.microsoft.com/office/drawing/2014/main" xmlns="" id="{60138E59-CCAA-461B-B7E1-68EA77F5316E}"/>
                  </a:ext>
                </a:extLst>
              </p:cNvPr>
              <p:cNvSpPr/>
              <p:nvPr/>
            </p:nvSpPr>
            <p:spPr>
              <a:xfrm>
                <a:off x="5312765" y="5344252"/>
                <a:ext cx="206295" cy="206295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54" name="직사각형 49">
                <a:extLst>
                  <a:ext uri="{FF2B5EF4-FFF2-40B4-BE49-F238E27FC236}">
                    <a16:creationId xmlns:a16="http://schemas.microsoft.com/office/drawing/2014/main" xmlns="" id="{4A0D1084-A54F-474E-956F-76C2BF42C278}"/>
                  </a:ext>
                </a:extLst>
              </p:cNvPr>
              <p:cNvSpPr/>
              <p:nvPr/>
            </p:nvSpPr>
            <p:spPr>
              <a:xfrm>
                <a:off x="3063612" y="5067559"/>
                <a:ext cx="22314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dirty="0">
                    <a:latin typeface="+mj-ea"/>
                    <a:ea typeface="+mj-ea"/>
                  </a:rPr>
                  <a:t>ahyz0569@gmail.com</a:t>
                </a:r>
              </a:p>
              <a:p>
                <a:pPr algn="r"/>
                <a:r>
                  <a:rPr lang="en-US" altLang="ko-KR" dirty="0">
                    <a:latin typeface="+mj-ea"/>
                    <a:ea typeface="+mj-ea"/>
                  </a:rPr>
                  <a:t>.</a:t>
                </a:r>
              </a:p>
            </p:txBody>
          </p:sp>
          <p:sp>
            <p:nvSpPr>
              <p:cNvPr id="55" name="직사각형 50">
                <a:extLst>
                  <a:ext uri="{FF2B5EF4-FFF2-40B4-BE49-F238E27FC236}">
                    <a16:creationId xmlns:a16="http://schemas.microsoft.com/office/drawing/2014/main" xmlns="" id="{EBF3646B-BDA9-4C05-8D83-5B7CF523B99A}"/>
                  </a:ext>
                </a:extLst>
              </p:cNvPr>
              <p:cNvSpPr/>
              <p:nvPr/>
            </p:nvSpPr>
            <p:spPr>
              <a:xfrm>
                <a:off x="3063611" y="5343860"/>
                <a:ext cx="22314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dirty="0">
                    <a:latin typeface="+mj-ea"/>
                    <a:ea typeface="+mj-ea"/>
                  </a:rPr>
                  <a:t>https://github.com/ahyz0569</a:t>
                </a:r>
              </a:p>
            </p:txBody>
          </p:sp>
        </p:grpSp>
      </p:grpSp>
      <p:pic>
        <p:nvPicPr>
          <p:cNvPr id="2" name="그림 개체 틀 1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3" b="12113"/>
          <a:stretch>
            <a:fillRect/>
          </a:stretch>
        </p:blipFill>
        <p:spPr>
          <a:xfrm>
            <a:off x="4167188" y="1501775"/>
            <a:ext cx="2105025" cy="2232025"/>
          </a:xfrm>
          <a:effectLst>
            <a:softEdge rad="127000"/>
          </a:effectLst>
        </p:spPr>
      </p:pic>
      <p:pic>
        <p:nvPicPr>
          <p:cNvPr id="5" name="그림 개체 틀 4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>
            <a:fillRect/>
          </a:stretch>
        </p:blipFill>
        <p:spPr>
          <a:xfrm>
            <a:off x="5715000" y="3870325"/>
            <a:ext cx="2105025" cy="2232025"/>
          </a:xfrm>
          <a:effectLst>
            <a:softEdge rad="127000"/>
          </a:effectLst>
        </p:spPr>
      </p:pic>
      <p:pic>
        <p:nvPicPr>
          <p:cNvPr id="3" name="그림 개체 틀 2"/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>
            <a:fillRect/>
          </a:stretch>
        </p:blipFill>
        <p:spPr>
          <a:xfrm>
            <a:off x="3455988" y="3870325"/>
            <a:ext cx="2105025" cy="2232025"/>
          </a:xfrm>
          <a:effectLst>
            <a:softEdge rad="127000"/>
          </a:effectLst>
        </p:spPr>
      </p:pic>
      <p:sp>
        <p:nvSpPr>
          <p:cNvPr id="5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400" b="0" i="0" u="none" strike="noStrike" cap="none" baseline="0">
                <a:solidFill>
                  <a:schemeClr val="accent5"/>
                </a:solidFill>
                <a:latin typeface="+mj-lt"/>
                <a:ea typeface="Arial"/>
                <a:cs typeface="Arial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4400" b="1" dirty="0">
                <a:latin typeface="+mj-ea"/>
                <a:ea typeface="+mj-ea"/>
              </a:rPr>
              <a:t>프로젝트 팀 구성 및 역할</a:t>
            </a:r>
            <a:endParaRPr lang="en-US" sz="4400" b="1" dirty="0">
              <a:latin typeface="+mj-ea"/>
              <a:ea typeface="+mj-ea"/>
            </a:endParaRPr>
          </a:p>
        </p:txBody>
      </p:sp>
      <p:grpSp>
        <p:nvGrpSpPr>
          <p:cNvPr id="56" name="Group 58">
            <a:extLst>
              <a:ext uri="{FF2B5EF4-FFF2-40B4-BE49-F238E27FC236}">
                <a16:creationId xmlns:a16="http://schemas.microsoft.com/office/drawing/2014/main" xmlns="" id="{99C5CF63-7704-4FDC-87B3-848BB7B8A774}"/>
              </a:ext>
            </a:extLst>
          </p:cNvPr>
          <p:cNvGrpSpPr/>
          <p:nvPr/>
        </p:nvGrpSpPr>
        <p:grpSpPr>
          <a:xfrm>
            <a:off x="9148549" y="134124"/>
            <a:ext cx="617170" cy="431438"/>
            <a:chOff x="3755403" y="3352246"/>
            <a:chExt cx="1133941" cy="792691"/>
          </a:xfrm>
          <a:solidFill>
            <a:schemeClr val="accent2"/>
          </a:solidFill>
        </p:grpSpPr>
        <p:sp>
          <p:nvSpPr>
            <p:cNvPr id="65" name="Freeform: Shape 59">
              <a:extLst>
                <a:ext uri="{FF2B5EF4-FFF2-40B4-BE49-F238E27FC236}">
                  <a16:creationId xmlns:a16="http://schemas.microsoft.com/office/drawing/2014/main" xmlns="" id="{97632C19-C9A5-4AD6-B0CC-F7819704212A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66" name="Freeform: Shape 60">
              <a:extLst>
                <a:ext uri="{FF2B5EF4-FFF2-40B4-BE49-F238E27FC236}">
                  <a16:creationId xmlns:a16="http://schemas.microsoft.com/office/drawing/2014/main" xmlns="" id="{9D0678FF-A9F2-4CBC-9274-0B495285CB46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ea"/>
                <a:ea typeface="+mj-ea"/>
              </a:endParaRPr>
            </a:p>
          </p:txBody>
        </p:sp>
      </p:grpSp>
      <p:grpSp>
        <p:nvGrpSpPr>
          <p:cNvPr id="67" name="Group 61">
            <a:extLst>
              <a:ext uri="{FF2B5EF4-FFF2-40B4-BE49-F238E27FC236}">
                <a16:creationId xmlns:a16="http://schemas.microsoft.com/office/drawing/2014/main" xmlns="" id="{7EF38308-9C72-47ED-AADA-0F78F3E90763}"/>
              </a:ext>
            </a:extLst>
          </p:cNvPr>
          <p:cNvGrpSpPr/>
          <p:nvPr/>
        </p:nvGrpSpPr>
        <p:grpSpPr>
          <a:xfrm rot="15300000">
            <a:off x="2441321" y="273459"/>
            <a:ext cx="617170" cy="431438"/>
            <a:chOff x="3755403" y="3352246"/>
            <a:chExt cx="1133941" cy="792691"/>
          </a:xfrm>
          <a:solidFill>
            <a:schemeClr val="accent2"/>
          </a:solidFill>
        </p:grpSpPr>
        <p:sp>
          <p:nvSpPr>
            <p:cNvPr id="68" name="Freeform: Shape 62">
              <a:extLst>
                <a:ext uri="{FF2B5EF4-FFF2-40B4-BE49-F238E27FC236}">
                  <a16:creationId xmlns:a16="http://schemas.microsoft.com/office/drawing/2014/main" xmlns="" id="{0C88B8B7-1BC9-40E5-A6C4-159A1AF90648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69" name="Freeform: Shape 63">
              <a:extLst>
                <a:ext uri="{FF2B5EF4-FFF2-40B4-BE49-F238E27FC236}">
                  <a16:creationId xmlns:a16="http://schemas.microsoft.com/office/drawing/2014/main" xmlns="" id="{0F327110-1AB6-4886-95CF-22A70FDE7808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ea"/>
                <a:ea typeface="+mj-ea"/>
              </a:endParaRPr>
            </a:p>
          </p:txBody>
        </p:sp>
      </p:grpSp>
      <p:sp>
        <p:nvSpPr>
          <p:cNvPr id="45" name="직사각형 48">
            <a:extLst>
              <a:ext uri="{FF2B5EF4-FFF2-40B4-BE49-F238E27FC236}">
                <a16:creationId xmlns:a16="http://schemas.microsoft.com/office/drawing/2014/main" xmlns="" id="{3DF431A4-FC4B-4A9C-AA9A-2643DBD33FB6}"/>
              </a:ext>
            </a:extLst>
          </p:cNvPr>
          <p:cNvSpPr/>
          <p:nvPr/>
        </p:nvSpPr>
        <p:spPr>
          <a:xfrm>
            <a:off x="1277684" y="4757659"/>
            <a:ext cx="2005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+mj-ea"/>
                <a:ea typeface="+mj-ea"/>
              </a:rPr>
              <a:t>Data Analysis</a:t>
            </a:r>
          </a:p>
        </p:txBody>
      </p:sp>
      <p:sp>
        <p:nvSpPr>
          <p:cNvPr id="59" name="직사각형 48">
            <a:extLst>
              <a:ext uri="{FF2B5EF4-FFF2-40B4-BE49-F238E27FC236}">
                <a16:creationId xmlns:a16="http://schemas.microsoft.com/office/drawing/2014/main" xmlns="" id="{3DF431A4-FC4B-4A9C-AA9A-2643DBD33FB6}"/>
              </a:ext>
            </a:extLst>
          </p:cNvPr>
          <p:cNvSpPr/>
          <p:nvPr/>
        </p:nvSpPr>
        <p:spPr>
          <a:xfrm>
            <a:off x="7974012" y="4939566"/>
            <a:ext cx="2005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091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7532ac8079_1_30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 err="1">
                <a:solidFill>
                  <a:schemeClr val="dk1"/>
                </a:solidFill>
              </a:rPr>
              <a:t>주요</a:t>
            </a:r>
            <a:r>
              <a:rPr lang="en-US" sz="4000" b="1" dirty="0">
                <a:solidFill>
                  <a:schemeClr val="dk1"/>
                </a:solidFill>
              </a:rPr>
              <a:t> </a:t>
            </a:r>
            <a:r>
              <a:rPr lang="en-US" sz="4000" b="1" dirty="0" err="1">
                <a:solidFill>
                  <a:schemeClr val="dk1"/>
                </a:solidFill>
              </a:rPr>
              <a:t>기능</a:t>
            </a:r>
            <a:r>
              <a:rPr lang="en-US" sz="4000" b="1" dirty="0">
                <a:solidFill>
                  <a:schemeClr val="dk1"/>
                </a:solidFill>
              </a:rPr>
              <a:t> </a:t>
            </a:r>
            <a:r>
              <a:rPr lang="en-US" sz="4000" b="1" dirty="0" err="1">
                <a:solidFill>
                  <a:schemeClr val="dk1"/>
                </a:solidFill>
              </a:rPr>
              <a:t>소개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accent1"/>
                </a:solidFill>
              </a:rPr>
              <a:t>REST API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g7532ac8079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625" y="1452266"/>
            <a:ext cx="8518550" cy="47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7532ac8079_2_0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</a:rPr>
              <a:t>웹 서비스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accent1"/>
                </a:solidFill>
              </a:rPr>
              <a:t>소개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g7532ac8079_2_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588" y="1319413"/>
            <a:ext cx="8100826" cy="42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532ac8079_1_41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372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7532ac8079_1_41"/>
          <p:cNvSpPr/>
          <p:nvPr/>
        </p:nvSpPr>
        <p:spPr>
          <a:xfrm>
            <a:off x="359923" y="2998125"/>
            <a:ext cx="6303600" cy="148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g7532ac8079_1_41"/>
          <p:cNvGrpSpPr/>
          <p:nvPr/>
        </p:nvGrpSpPr>
        <p:grpSpPr>
          <a:xfrm>
            <a:off x="1031007" y="2998125"/>
            <a:ext cx="3831000" cy="1434496"/>
            <a:chOff x="4849985" y="1923770"/>
            <a:chExt cx="3831000" cy="1434496"/>
          </a:xfrm>
        </p:grpSpPr>
        <p:sp>
          <p:nvSpPr>
            <p:cNvPr id="797" name="Google Shape;797;g7532ac8079_1_41"/>
            <p:cNvSpPr txBox="1"/>
            <p:nvPr/>
          </p:nvSpPr>
          <p:spPr>
            <a:xfrm>
              <a:off x="4849985" y="1923770"/>
              <a:ext cx="3831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endParaRPr sz="6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798" name="Google Shape;798;g7532ac8079_1_41"/>
            <p:cNvSpPr txBox="1"/>
            <p:nvPr/>
          </p:nvSpPr>
          <p:spPr>
            <a:xfrm>
              <a:off x="4904752" y="2712066"/>
              <a:ext cx="377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chemeClr val="lt1"/>
                  </a:solidFill>
                </a:rPr>
                <a:t>마무리</a:t>
              </a:r>
              <a:endPara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9" name="Google Shape;799;g7532ac8079_1_41"/>
          <p:cNvSpPr txBox="1"/>
          <p:nvPr/>
        </p:nvSpPr>
        <p:spPr>
          <a:xfrm>
            <a:off x="4054775" y="4598550"/>
            <a:ext cx="27612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72970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1;g752d2e78fd_0_826"/>
          <p:cNvSpPr txBox="1"/>
          <p:nvPr/>
        </p:nvSpPr>
        <p:spPr>
          <a:xfrm>
            <a:off x="429152" y="2968334"/>
            <a:ext cx="4937747" cy="109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000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사용자의 서비스 사용 기록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2000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(ex.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검색 기록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로그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사용자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레시피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>
              <a:buSzPts val="2000"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41301" y="6273037"/>
            <a:ext cx="33464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000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Doc2Vec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을 활용한 예 ▶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="" xmlns:a16="http://schemas.microsoft.com/office/drawing/2014/main" id="{70F1E872-30AD-43D4-960B-2696B517FD34}"/>
              </a:ext>
            </a:extLst>
          </p:cNvPr>
          <p:cNvSpPr/>
          <p:nvPr/>
        </p:nvSpPr>
        <p:spPr>
          <a:xfrm flipH="1">
            <a:off x="13199" y="755607"/>
            <a:ext cx="11018655" cy="1656184"/>
          </a:xfrm>
          <a:prstGeom prst="rect">
            <a:avLst/>
          </a:prstGeom>
          <a:gradFill>
            <a:gsLst>
              <a:gs pos="42000">
                <a:schemeClr val="accent2">
                  <a:alpha val="7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Google Shape;691;g752d2e78fd_0_826"/>
          <p:cNvSpPr txBox="1"/>
          <p:nvPr/>
        </p:nvSpPr>
        <p:spPr>
          <a:xfrm>
            <a:off x="429152" y="1269340"/>
            <a:ext cx="3985368" cy="62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800" b="1" i="0" u="none" strike="noStrike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추천 시스템</a:t>
            </a:r>
            <a:r>
              <a:rPr lang="ko-KR" altLang="en-US" sz="28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개선 방향 </a:t>
            </a:r>
            <a:r>
              <a:rPr lang="en-US" altLang="ko-KR" sz="28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2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23"/>
          <a:stretch/>
        </p:blipFill>
        <p:spPr bwMode="auto">
          <a:xfrm>
            <a:off x="5504059" y="3167541"/>
            <a:ext cx="6371636" cy="350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b="88405"/>
          <a:stretch/>
        </p:blipFill>
        <p:spPr bwMode="auto">
          <a:xfrm>
            <a:off x="5104009" y="2656488"/>
            <a:ext cx="10544960" cy="390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68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82;g7532ac8079_1_30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1" dirty="0" smtClean="0">
                <a:solidFill>
                  <a:schemeClr val="dk1"/>
                </a:solidFill>
              </a:rPr>
              <a:t>서비스</a:t>
            </a:r>
            <a:endParaRPr lang="en-US" altLang="ko-KR" sz="4000" b="1" dirty="0" smtClean="0">
              <a:solidFill>
                <a:schemeClr val="dk1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1" dirty="0" smtClean="0">
                <a:solidFill>
                  <a:schemeClr val="accent1"/>
                </a:solidFill>
              </a:rPr>
              <a:t>개선 방향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3CA2F32-6013-45D6-8F55-22B21CC7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60" y="2925524"/>
            <a:ext cx="8715375" cy="157162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54C08E0-5E08-4745-BF3D-2FE37A5F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60" y="4887905"/>
            <a:ext cx="8715375" cy="140017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70F1E872-30AD-43D4-960B-2696B517FD34}"/>
              </a:ext>
            </a:extLst>
          </p:cNvPr>
          <p:cNvSpPr/>
          <p:nvPr/>
        </p:nvSpPr>
        <p:spPr>
          <a:xfrm flipH="1">
            <a:off x="13199" y="755607"/>
            <a:ext cx="11018655" cy="1656184"/>
          </a:xfrm>
          <a:prstGeom prst="rect">
            <a:avLst/>
          </a:prstGeom>
          <a:gradFill>
            <a:gsLst>
              <a:gs pos="42000">
                <a:schemeClr val="accent2">
                  <a:alpha val="7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Google Shape;691;g752d2e78fd_0_826"/>
          <p:cNvSpPr txBox="1"/>
          <p:nvPr/>
        </p:nvSpPr>
        <p:spPr>
          <a:xfrm>
            <a:off x="429152" y="1269340"/>
            <a:ext cx="3985368" cy="62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800" b="1" i="0" u="none" strike="noStrike" cap="none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추천 시스템</a:t>
            </a:r>
            <a:r>
              <a:rPr lang="ko-KR" altLang="en-US" sz="28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개선 방향 </a:t>
            </a:r>
            <a:r>
              <a:rPr lang="en-US" altLang="ko-KR" sz="28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II</a:t>
            </a:r>
            <a:endParaRPr sz="2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639" y="4243919"/>
            <a:ext cx="8961119" cy="354330"/>
          </a:xfrm>
          <a:prstGeom prst="rect">
            <a:avLst/>
          </a:prstGeom>
          <a:noFill/>
          <a:ln>
            <a:solidFill>
              <a:srgbClr val="FF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80209" y="6076047"/>
            <a:ext cx="8949689" cy="354330"/>
          </a:xfrm>
          <a:prstGeom prst="rect">
            <a:avLst/>
          </a:prstGeom>
          <a:noFill/>
          <a:ln>
            <a:solidFill>
              <a:srgbClr val="FF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82;g7532ac8079_1_30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1" dirty="0" smtClean="0">
                <a:solidFill>
                  <a:schemeClr val="dk1"/>
                </a:solidFill>
              </a:rPr>
              <a:t>서비스</a:t>
            </a:r>
            <a:endParaRPr lang="en-US" altLang="ko-KR" sz="4000" b="1" dirty="0" smtClean="0">
              <a:solidFill>
                <a:schemeClr val="dk1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1" dirty="0" smtClean="0">
                <a:solidFill>
                  <a:schemeClr val="accent1"/>
                </a:solidFill>
              </a:rPr>
              <a:t>개선 방향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91;g752d2e78fd_0_826"/>
          <p:cNvSpPr txBox="1"/>
          <p:nvPr/>
        </p:nvSpPr>
        <p:spPr>
          <a:xfrm>
            <a:off x="943816" y="2948156"/>
            <a:ext cx="9166968" cy="176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Calibri"/>
              </a:rPr>
              <a:t>1 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Calibri"/>
              </a:rPr>
              <a:t>식재료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Calibri"/>
              </a:rPr>
              <a:t> 클래스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Calibri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lain"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Calibri"/>
            </a:endParaRPr>
          </a:p>
          <a:p>
            <a:pPr>
              <a:buSzPts val="2000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Calibri"/>
              </a:rPr>
              <a:t>2 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Calibri"/>
              </a:rPr>
              <a:t>학습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Calibri"/>
              </a:rPr>
              <a:t>이미지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Calibri"/>
              </a:rPr>
              <a:t>증강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Calibri"/>
            </a:endParaRPr>
          </a:p>
          <a:p>
            <a:pPr marL="457200" indent="-457200">
              <a:buSzPts val="2000"/>
              <a:buAutoNum type="arabicPlain" startAt="2"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Calibri"/>
            </a:endParaRPr>
          </a:p>
          <a:p>
            <a:pPr>
              <a:buSzPts val="2000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Calibri"/>
              </a:rPr>
              <a:t>3  Mask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Calibri"/>
              </a:rPr>
              <a:t>라벨 데이터를 사용하는 모델로 학습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75C9521-26C8-4F44-87E7-8CD3872A954E}"/>
              </a:ext>
            </a:extLst>
          </p:cNvPr>
          <p:cNvSpPr txBox="1"/>
          <p:nvPr/>
        </p:nvSpPr>
        <p:spPr>
          <a:xfrm>
            <a:off x="840946" y="2007353"/>
            <a:ext cx="64693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식재료</a:t>
            </a:r>
            <a:r>
              <a:rPr lang="ko-KR" altLang="en-US" sz="32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인식 모델 개선 방향</a:t>
            </a:r>
            <a:endParaRPr lang="en-US" altLang="ko-KR" sz="3200" b="1" dirty="0" smtClean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8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3"/>
          <p:cNvSpPr txBox="1"/>
          <p:nvPr/>
        </p:nvSpPr>
        <p:spPr>
          <a:xfrm>
            <a:off x="3930340" y="3894707"/>
            <a:ext cx="4331369" cy="99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67"/>
              <a:buFont typeface="Arial"/>
              <a:buNone/>
            </a:pPr>
            <a:r>
              <a:rPr lang="en-US" sz="5867" b="1" i="0" u="none" strike="noStrike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Thank You</a:t>
            </a:r>
            <a:endParaRPr sz="5867" b="1" i="0" u="none" strike="noStrike" cap="none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15" name="Google Shape;815;p43"/>
          <p:cNvSpPr txBox="1"/>
          <p:nvPr/>
        </p:nvSpPr>
        <p:spPr>
          <a:xfrm>
            <a:off x="3930292" y="4856611"/>
            <a:ext cx="4331317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추천해주는</a:t>
            </a:r>
            <a:r>
              <a:rPr lang="en-US" sz="1867" b="1" i="0" u="none" strike="noStrike" cap="none" dirty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en-US" sz="1867" b="1" i="0" u="none" strike="noStrike" cap="none" dirty="0" err="1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세끼</a:t>
            </a:r>
            <a:endParaRPr sz="1867" b="1" i="0" u="none" strike="noStrike" cap="none" dirty="0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816" name="Google Shape;816;p43"/>
          <p:cNvGrpSpPr/>
          <p:nvPr/>
        </p:nvGrpSpPr>
        <p:grpSpPr>
          <a:xfrm>
            <a:off x="4542320" y="1482903"/>
            <a:ext cx="3095116" cy="2545811"/>
            <a:chOff x="4542320" y="1482903"/>
            <a:chExt cx="3095116" cy="2545811"/>
          </a:xfrm>
        </p:grpSpPr>
        <p:grpSp>
          <p:nvGrpSpPr>
            <p:cNvPr id="817" name="Google Shape;817;p43"/>
            <p:cNvGrpSpPr/>
            <p:nvPr/>
          </p:nvGrpSpPr>
          <p:grpSpPr>
            <a:xfrm>
              <a:off x="4542320" y="1482903"/>
              <a:ext cx="3095116" cy="2545811"/>
              <a:chOff x="8619030" y="918156"/>
              <a:chExt cx="5806971" cy="4776380"/>
            </a:xfrm>
          </p:grpSpPr>
          <p:grpSp>
            <p:nvGrpSpPr>
              <p:cNvPr id="818" name="Google Shape;818;p43"/>
              <p:cNvGrpSpPr/>
              <p:nvPr/>
            </p:nvGrpSpPr>
            <p:grpSpPr>
              <a:xfrm>
                <a:off x="10716971" y="918156"/>
                <a:ext cx="3709030" cy="4755723"/>
                <a:chOff x="4238350" y="1054343"/>
                <a:chExt cx="3709030" cy="4755723"/>
              </a:xfrm>
            </p:grpSpPr>
            <p:sp>
              <p:nvSpPr>
                <p:cNvPr id="819" name="Google Shape;819;p43"/>
                <p:cNvSpPr/>
                <p:nvPr/>
              </p:nvSpPr>
              <p:spPr>
                <a:xfrm>
                  <a:off x="6450330" y="3894772"/>
                  <a:ext cx="1257300" cy="11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300" h="1133475" extrusionOk="0">
                      <a:moveTo>
                        <a:pt x="588645" y="42863"/>
                      </a:moveTo>
                      <a:cubicBezTo>
                        <a:pt x="600075" y="28575"/>
                        <a:pt x="611505" y="14288"/>
                        <a:pt x="622935" y="0"/>
                      </a:cubicBezTo>
                      <a:cubicBezTo>
                        <a:pt x="623888" y="0"/>
                        <a:pt x="605790" y="76200"/>
                        <a:pt x="596265" y="113347"/>
                      </a:cubicBezTo>
                      <a:cubicBezTo>
                        <a:pt x="567690" y="220028"/>
                        <a:pt x="554355" y="329565"/>
                        <a:pt x="541973" y="439103"/>
                      </a:cubicBezTo>
                      <a:cubicBezTo>
                        <a:pt x="530543" y="542925"/>
                        <a:pt x="521970" y="646747"/>
                        <a:pt x="477202" y="742950"/>
                      </a:cubicBezTo>
                      <a:cubicBezTo>
                        <a:pt x="473392" y="751522"/>
                        <a:pt x="437198" y="816293"/>
                        <a:pt x="421958" y="842010"/>
                      </a:cubicBezTo>
                      <a:cubicBezTo>
                        <a:pt x="439102" y="840105"/>
                        <a:pt x="671513" y="714375"/>
                        <a:pt x="780098" y="666750"/>
                      </a:cubicBezTo>
                      <a:cubicBezTo>
                        <a:pt x="917258" y="599122"/>
                        <a:pt x="1004888" y="530543"/>
                        <a:pt x="1089660" y="443865"/>
                      </a:cubicBezTo>
                      <a:cubicBezTo>
                        <a:pt x="1110615" y="418147"/>
                        <a:pt x="1251585" y="242888"/>
                        <a:pt x="1262063" y="227647"/>
                      </a:cubicBezTo>
                      <a:cubicBezTo>
                        <a:pt x="1263015" y="227647"/>
                        <a:pt x="1263968" y="228600"/>
                        <a:pt x="1265873" y="228600"/>
                      </a:cubicBezTo>
                      <a:cubicBezTo>
                        <a:pt x="1260158" y="252413"/>
                        <a:pt x="1205865" y="462915"/>
                        <a:pt x="1179195" y="542925"/>
                      </a:cubicBezTo>
                      <a:cubicBezTo>
                        <a:pt x="1127760" y="697230"/>
                        <a:pt x="1021080" y="800100"/>
                        <a:pt x="878205" y="871538"/>
                      </a:cubicBezTo>
                      <a:cubicBezTo>
                        <a:pt x="741045" y="940118"/>
                        <a:pt x="596265" y="986790"/>
                        <a:pt x="449580" y="1027747"/>
                      </a:cubicBezTo>
                      <a:cubicBezTo>
                        <a:pt x="307658" y="1068705"/>
                        <a:pt x="163830" y="1103948"/>
                        <a:pt x="20003" y="1136333"/>
                      </a:cubicBezTo>
                      <a:cubicBezTo>
                        <a:pt x="14288" y="1137285"/>
                        <a:pt x="5715" y="1145858"/>
                        <a:pt x="0" y="1135380"/>
                      </a:cubicBezTo>
                      <a:cubicBezTo>
                        <a:pt x="16192" y="1123950"/>
                        <a:pt x="77153" y="1020128"/>
                        <a:pt x="100965" y="985838"/>
                      </a:cubicBezTo>
                      <a:cubicBezTo>
                        <a:pt x="180023" y="874395"/>
                        <a:pt x="244792" y="755333"/>
                        <a:pt x="278130" y="621983"/>
                      </a:cubicBezTo>
                      <a:cubicBezTo>
                        <a:pt x="317183" y="462915"/>
                        <a:pt x="385763" y="317183"/>
                        <a:pt x="477202" y="181928"/>
                      </a:cubicBezTo>
                      <a:cubicBezTo>
                        <a:pt x="487680" y="165735"/>
                        <a:pt x="563880" y="72390"/>
                        <a:pt x="588645" y="428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20" name="Google Shape;820;p43"/>
                <p:cNvSpPr/>
                <p:nvPr/>
              </p:nvSpPr>
              <p:spPr>
                <a:xfrm>
                  <a:off x="7018743" y="3310890"/>
                  <a:ext cx="904875" cy="125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875" h="1257300" extrusionOk="0">
                      <a:moveTo>
                        <a:pt x="908914" y="68580"/>
                      </a:moveTo>
                      <a:cubicBezTo>
                        <a:pt x="911772" y="114300"/>
                        <a:pt x="911772" y="158115"/>
                        <a:pt x="907962" y="201930"/>
                      </a:cubicBezTo>
                      <a:cubicBezTo>
                        <a:pt x="902247" y="271463"/>
                        <a:pt x="891769" y="340042"/>
                        <a:pt x="871767" y="406717"/>
                      </a:cubicBezTo>
                      <a:cubicBezTo>
                        <a:pt x="810807" y="575310"/>
                        <a:pt x="687934" y="741045"/>
                        <a:pt x="586969" y="847725"/>
                      </a:cubicBezTo>
                      <a:cubicBezTo>
                        <a:pt x="412662" y="1008697"/>
                        <a:pt x="215494" y="1134428"/>
                        <a:pt x="12612" y="1254442"/>
                      </a:cubicBezTo>
                      <a:cubicBezTo>
                        <a:pt x="8802" y="1256348"/>
                        <a:pt x="-1676" y="1269682"/>
                        <a:pt x="229" y="1250632"/>
                      </a:cubicBezTo>
                      <a:cubicBezTo>
                        <a:pt x="16422" y="1224915"/>
                        <a:pt x="57379" y="1032510"/>
                        <a:pt x="71667" y="963930"/>
                      </a:cubicBezTo>
                      <a:cubicBezTo>
                        <a:pt x="92622" y="863917"/>
                        <a:pt x="108814" y="762953"/>
                        <a:pt x="116434" y="661035"/>
                      </a:cubicBezTo>
                      <a:cubicBezTo>
                        <a:pt x="121197" y="601980"/>
                        <a:pt x="125959" y="542925"/>
                        <a:pt x="130722" y="483870"/>
                      </a:cubicBezTo>
                      <a:cubicBezTo>
                        <a:pt x="138342" y="391478"/>
                        <a:pt x="132627" y="326707"/>
                        <a:pt x="150725" y="236220"/>
                      </a:cubicBezTo>
                      <a:cubicBezTo>
                        <a:pt x="158344" y="200025"/>
                        <a:pt x="243117" y="12382"/>
                        <a:pt x="250737" y="0"/>
                      </a:cubicBezTo>
                      <a:cubicBezTo>
                        <a:pt x="297409" y="174307"/>
                        <a:pt x="331700" y="334328"/>
                        <a:pt x="325032" y="509588"/>
                      </a:cubicBezTo>
                      <a:cubicBezTo>
                        <a:pt x="325032" y="546735"/>
                        <a:pt x="295504" y="786765"/>
                        <a:pt x="299314" y="809625"/>
                      </a:cubicBezTo>
                      <a:cubicBezTo>
                        <a:pt x="379325" y="722947"/>
                        <a:pt x="450762" y="669607"/>
                        <a:pt x="533629" y="582930"/>
                      </a:cubicBezTo>
                      <a:cubicBezTo>
                        <a:pt x="628879" y="478155"/>
                        <a:pt x="690792" y="412432"/>
                        <a:pt x="751752" y="312420"/>
                      </a:cubicBezTo>
                      <a:cubicBezTo>
                        <a:pt x="778422" y="268605"/>
                        <a:pt x="887007" y="102870"/>
                        <a:pt x="887007" y="100965"/>
                      </a:cubicBezTo>
                      <a:cubicBezTo>
                        <a:pt x="887007" y="100965"/>
                        <a:pt x="900342" y="86677"/>
                        <a:pt x="908914" y="6858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21" name="Google Shape;821;p43"/>
                <p:cNvSpPr/>
                <p:nvPr/>
              </p:nvSpPr>
              <p:spPr>
                <a:xfrm>
                  <a:off x="7242530" y="2508884"/>
                  <a:ext cx="704850" cy="138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50" h="1381125" extrusionOk="0">
                      <a:moveTo>
                        <a:pt x="186018" y="1387793"/>
                      </a:moveTo>
                      <a:cubicBezTo>
                        <a:pt x="185065" y="1381125"/>
                        <a:pt x="186970" y="1273493"/>
                        <a:pt x="186970" y="1249680"/>
                      </a:cubicBezTo>
                      <a:cubicBezTo>
                        <a:pt x="186970" y="1185863"/>
                        <a:pt x="182208" y="1120140"/>
                        <a:pt x="174588" y="1056323"/>
                      </a:cubicBezTo>
                      <a:cubicBezTo>
                        <a:pt x="163158" y="963930"/>
                        <a:pt x="133630" y="875348"/>
                        <a:pt x="103150" y="787718"/>
                      </a:cubicBezTo>
                      <a:cubicBezTo>
                        <a:pt x="46953" y="626745"/>
                        <a:pt x="18378" y="461010"/>
                        <a:pt x="280" y="292418"/>
                      </a:cubicBezTo>
                      <a:cubicBezTo>
                        <a:pt x="-1625" y="273368"/>
                        <a:pt x="6948" y="132398"/>
                        <a:pt x="3138" y="120015"/>
                      </a:cubicBezTo>
                      <a:cubicBezTo>
                        <a:pt x="72670" y="227648"/>
                        <a:pt x="136488" y="338138"/>
                        <a:pt x="194590" y="452438"/>
                      </a:cubicBezTo>
                      <a:cubicBezTo>
                        <a:pt x="252693" y="566738"/>
                        <a:pt x="301270" y="682943"/>
                        <a:pt x="318415" y="811530"/>
                      </a:cubicBezTo>
                      <a:cubicBezTo>
                        <a:pt x="319368" y="842010"/>
                        <a:pt x="326988" y="871538"/>
                        <a:pt x="326035" y="902018"/>
                      </a:cubicBezTo>
                      <a:cubicBezTo>
                        <a:pt x="337465" y="872490"/>
                        <a:pt x="348895" y="843915"/>
                        <a:pt x="358420" y="813435"/>
                      </a:cubicBezTo>
                      <a:cubicBezTo>
                        <a:pt x="375565" y="756285"/>
                        <a:pt x="396520" y="701040"/>
                        <a:pt x="423190" y="648653"/>
                      </a:cubicBezTo>
                      <a:cubicBezTo>
                        <a:pt x="479388" y="523875"/>
                        <a:pt x="534633" y="432435"/>
                        <a:pt x="567018" y="311468"/>
                      </a:cubicBezTo>
                      <a:cubicBezTo>
                        <a:pt x="582258" y="262890"/>
                        <a:pt x="636550" y="17145"/>
                        <a:pt x="640360" y="0"/>
                      </a:cubicBezTo>
                      <a:cubicBezTo>
                        <a:pt x="648933" y="28575"/>
                        <a:pt x="658458" y="58103"/>
                        <a:pt x="666078" y="86678"/>
                      </a:cubicBezTo>
                      <a:cubicBezTo>
                        <a:pt x="695605" y="202883"/>
                        <a:pt x="713703" y="320993"/>
                        <a:pt x="709893" y="441008"/>
                      </a:cubicBezTo>
                      <a:cubicBezTo>
                        <a:pt x="705130" y="575310"/>
                        <a:pt x="672745" y="702945"/>
                        <a:pt x="613690" y="823913"/>
                      </a:cubicBezTo>
                      <a:cubicBezTo>
                        <a:pt x="525108" y="1006793"/>
                        <a:pt x="398425" y="1163003"/>
                        <a:pt x="262218" y="1311593"/>
                      </a:cubicBezTo>
                      <a:cubicBezTo>
                        <a:pt x="259360" y="1315403"/>
                        <a:pt x="202210" y="1372553"/>
                        <a:pt x="186018" y="138779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22" name="Google Shape;822;p43"/>
                <p:cNvSpPr/>
                <p:nvPr/>
              </p:nvSpPr>
              <p:spPr>
                <a:xfrm>
                  <a:off x="5696903" y="4504058"/>
                  <a:ext cx="1571625" cy="80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625" h="809625" extrusionOk="0">
                      <a:moveTo>
                        <a:pt x="1508760" y="414652"/>
                      </a:moveTo>
                      <a:cubicBezTo>
                        <a:pt x="1532573" y="398459"/>
                        <a:pt x="1556385" y="383219"/>
                        <a:pt x="1579245" y="367027"/>
                      </a:cubicBezTo>
                      <a:cubicBezTo>
                        <a:pt x="1580198" y="367979"/>
                        <a:pt x="1425892" y="558479"/>
                        <a:pt x="1319213" y="642299"/>
                      </a:cubicBezTo>
                      <a:cubicBezTo>
                        <a:pt x="1253490" y="700402"/>
                        <a:pt x="1137285" y="762314"/>
                        <a:pt x="1087755" y="778507"/>
                      </a:cubicBezTo>
                      <a:cubicBezTo>
                        <a:pt x="951547" y="823274"/>
                        <a:pt x="812482" y="821369"/>
                        <a:pt x="673418" y="807082"/>
                      </a:cubicBezTo>
                      <a:cubicBezTo>
                        <a:pt x="523875" y="791842"/>
                        <a:pt x="377190" y="758504"/>
                        <a:pt x="231457" y="720404"/>
                      </a:cubicBezTo>
                      <a:cubicBezTo>
                        <a:pt x="154305" y="700402"/>
                        <a:pt x="77152" y="679447"/>
                        <a:pt x="0" y="653729"/>
                      </a:cubicBezTo>
                      <a:cubicBezTo>
                        <a:pt x="4763" y="645157"/>
                        <a:pt x="170497" y="582292"/>
                        <a:pt x="245745" y="551812"/>
                      </a:cubicBezTo>
                      <a:cubicBezTo>
                        <a:pt x="322897" y="520379"/>
                        <a:pt x="399097" y="486089"/>
                        <a:pt x="456247" y="421319"/>
                      </a:cubicBezTo>
                      <a:cubicBezTo>
                        <a:pt x="541972" y="324164"/>
                        <a:pt x="639127" y="240344"/>
                        <a:pt x="741045" y="160334"/>
                      </a:cubicBezTo>
                      <a:cubicBezTo>
                        <a:pt x="804863" y="109852"/>
                        <a:pt x="872490" y="64132"/>
                        <a:pt x="938213" y="15554"/>
                      </a:cubicBezTo>
                      <a:cubicBezTo>
                        <a:pt x="952500" y="6029"/>
                        <a:pt x="978218" y="-3496"/>
                        <a:pt x="975360" y="1267"/>
                      </a:cubicBezTo>
                      <a:cubicBezTo>
                        <a:pt x="907732" y="106994"/>
                        <a:pt x="849630" y="218437"/>
                        <a:pt x="790575" y="328927"/>
                      </a:cubicBezTo>
                      <a:cubicBezTo>
                        <a:pt x="741997" y="420367"/>
                        <a:pt x="684847" y="504187"/>
                        <a:pt x="597218" y="563242"/>
                      </a:cubicBezTo>
                      <a:cubicBezTo>
                        <a:pt x="569595" y="577529"/>
                        <a:pt x="541020" y="591817"/>
                        <a:pt x="509588" y="608009"/>
                      </a:cubicBezTo>
                      <a:cubicBezTo>
                        <a:pt x="524827" y="612772"/>
                        <a:pt x="587693" y="611819"/>
                        <a:pt x="607695" y="609914"/>
                      </a:cubicBezTo>
                      <a:cubicBezTo>
                        <a:pt x="703897" y="599437"/>
                        <a:pt x="800100" y="600389"/>
                        <a:pt x="896302" y="601342"/>
                      </a:cubicBezTo>
                      <a:cubicBezTo>
                        <a:pt x="962025" y="601342"/>
                        <a:pt x="1026795" y="602294"/>
                        <a:pt x="1091565" y="592769"/>
                      </a:cubicBezTo>
                      <a:cubicBezTo>
                        <a:pt x="1246823" y="569909"/>
                        <a:pt x="1380173" y="498472"/>
                        <a:pt x="1508760" y="4146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23" name="Google Shape;823;p43"/>
                <p:cNvSpPr/>
                <p:nvPr/>
              </p:nvSpPr>
              <p:spPr>
                <a:xfrm>
                  <a:off x="7088204" y="1757362"/>
                  <a:ext cx="704850" cy="139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50" h="1390650" extrusionOk="0">
                      <a:moveTo>
                        <a:pt x="301" y="296228"/>
                      </a:moveTo>
                      <a:cubicBezTo>
                        <a:pt x="6968" y="303848"/>
                        <a:pt x="6968" y="314325"/>
                        <a:pt x="10778" y="322898"/>
                      </a:cubicBezTo>
                      <a:cubicBezTo>
                        <a:pt x="59356" y="426720"/>
                        <a:pt x="129841" y="511492"/>
                        <a:pt x="226996" y="573405"/>
                      </a:cubicBezTo>
                      <a:cubicBezTo>
                        <a:pt x="264143" y="597218"/>
                        <a:pt x="301291" y="621030"/>
                        <a:pt x="334628" y="648653"/>
                      </a:cubicBezTo>
                      <a:cubicBezTo>
                        <a:pt x="370823" y="673418"/>
                        <a:pt x="417496" y="750570"/>
                        <a:pt x="431783" y="773430"/>
                      </a:cubicBezTo>
                      <a:cubicBezTo>
                        <a:pt x="446071" y="810578"/>
                        <a:pt x="461311" y="846772"/>
                        <a:pt x="476551" y="886778"/>
                      </a:cubicBezTo>
                      <a:cubicBezTo>
                        <a:pt x="478456" y="877253"/>
                        <a:pt x="487028" y="741045"/>
                        <a:pt x="490838" y="681038"/>
                      </a:cubicBezTo>
                      <a:cubicBezTo>
                        <a:pt x="494648" y="624840"/>
                        <a:pt x="499411" y="569595"/>
                        <a:pt x="506078" y="513398"/>
                      </a:cubicBezTo>
                      <a:cubicBezTo>
                        <a:pt x="516556" y="428625"/>
                        <a:pt x="527986" y="344805"/>
                        <a:pt x="528938" y="259080"/>
                      </a:cubicBezTo>
                      <a:cubicBezTo>
                        <a:pt x="528938" y="219075"/>
                        <a:pt x="527986" y="77152"/>
                        <a:pt x="484171" y="0"/>
                      </a:cubicBezTo>
                      <a:cubicBezTo>
                        <a:pt x="567038" y="54292"/>
                        <a:pt x="672766" y="220980"/>
                        <a:pt x="698483" y="362903"/>
                      </a:cubicBezTo>
                      <a:cubicBezTo>
                        <a:pt x="725153" y="459105"/>
                        <a:pt x="710866" y="541020"/>
                        <a:pt x="698483" y="630555"/>
                      </a:cubicBezTo>
                      <a:cubicBezTo>
                        <a:pt x="674671" y="803910"/>
                        <a:pt x="625141" y="970597"/>
                        <a:pt x="583231" y="1140143"/>
                      </a:cubicBezTo>
                      <a:cubicBezTo>
                        <a:pt x="563228" y="1220153"/>
                        <a:pt x="520366" y="1390650"/>
                        <a:pt x="517508" y="1398270"/>
                      </a:cubicBezTo>
                      <a:cubicBezTo>
                        <a:pt x="512746" y="1383030"/>
                        <a:pt x="421306" y="1104900"/>
                        <a:pt x="346058" y="1001078"/>
                      </a:cubicBezTo>
                      <a:cubicBezTo>
                        <a:pt x="294623" y="930593"/>
                        <a:pt x="234616" y="866775"/>
                        <a:pt x="180323" y="799147"/>
                      </a:cubicBezTo>
                      <a:cubicBezTo>
                        <a:pt x="89836" y="686753"/>
                        <a:pt x="30781" y="561022"/>
                        <a:pt x="9826" y="417195"/>
                      </a:cubicBezTo>
                      <a:cubicBezTo>
                        <a:pt x="6016" y="390525"/>
                        <a:pt x="-1604" y="298133"/>
                        <a:pt x="301" y="2962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24" name="Google Shape;824;p43"/>
                <p:cNvSpPr/>
                <p:nvPr/>
              </p:nvSpPr>
              <p:spPr>
                <a:xfrm>
                  <a:off x="6825615" y="1352550"/>
                  <a:ext cx="704850" cy="10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50" h="1095375" extrusionOk="0">
                      <a:moveTo>
                        <a:pt x="2857" y="218123"/>
                      </a:moveTo>
                      <a:cubicBezTo>
                        <a:pt x="1905" y="206693"/>
                        <a:pt x="953" y="194310"/>
                        <a:pt x="0" y="177165"/>
                      </a:cubicBezTo>
                      <a:cubicBezTo>
                        <a:pt x="35242" y="232410"/>
                        <a:pt x="140970" y="336233"/>
                        <a:pt x="152400" y="344805"/>
                      </a:cubicBezTo>
                      <a:cubicBezTo>
                        <a:pt x="231457" y="401955"/>
                        <a:pt x="313372" y="430530"/>
                        <a:pt x="392430" y="510540"/>
                      </a:cubicBezTo>
                      <a:cubicBezTo>
                        <a:pt x="416242" y="535305"/>
                        <a:pt x="439103" y="561023"/>
                        <a:pt x="462915" y="585788"/>
                      </a:cubicBezTo>
                      <a:cubicBezTo>
                        <a:pt x="488632" y="620078"/>
                        <a:pt x="513397" y="654368"/>
                        <a:pt x="542925" y="692468"/>
                      </a:cubicBezTo>
                      <a:cubicBezTo>
                        <a:pt x="541972" y="672465"/>
                        <a:pt x="541972" y="660083"/>
                        <a:pt x="540067" y="646748"/>
                      </a:cubicBezTo>
                      <a:cubicBezTo>
                        <a:pt x="531495" y="589598"/>
                        <a:pt x="521017" y="533400"/>
                        <a:pt x="514350" y="476250"/>
                      </a:cubicBezTo>
                      <a:cubicBezTo>
                        <a:pt x="502920" y="367665"/>
                        <a:pt x="463867" y="268605"/>
                        <a:pt x="409575" y="175260"/>
                      </a:cubicBezTo>
                      <a:cubicBezTo>
                        <a:pt x="394335" y="150495"/>
                        <a:pt x="330517" y="30480"/>
                        <a:pt x="306705" y="0"/>
                      </a:cubicBezTo>
                      <a:cubicBezTo>
                        <a:pt x="398145" y="19050"/>
                        <a:pt x="520065" y="119063"/>
                        <a:pt x="594360" y="214313"/>
                      </a:cubicBezTo>
                      <a:cubicBezTo>
                        <a:pt x="646747" y="280035"/>
                        <a:pt x="674370" y="359092"/>
                        <a:pt x="689610" y="442913"/>
                      </a:cubicBezTo>
                      <a:cubicBezTo>
                        <a:pt x="711517" y="564833"/>
                        <a:pt x="709613" y="666750"/>
                        <a:pt x="706755" y="809625"/>
                      </a:cubicBezTo>
                      <a:cubicBezTo>
                        <a:pt x="709613" y="911543"/>
                        <a:pt x="709613" y="1000125"/>
                        <a:pt x="698182" y="1100138"/>
                      </a:cubicBezTo>
                      <a:cubicBezTo>
                        <a:pt x="692467" y="1085850"/>
                        <a:pt x="666750" y="1043940"/>
                        <a:pt x="661988" y="1033463"/>
                      </a:cubicBezTo>
                      <a:cubicBezTo>
                        <a:pt x="615315" y="937260"/>
                        <a:pt x="555307" y="851535"/>
                        <a:pt x="469582" y="784860"/>
                      </a:cubicBezTo>
                      <a:cubicBezTo>
                        <a:pt x="400050" y="731520"/>
                        <a:pt x="322897" y="689610"/>
                        <a:pt x="249555" y="642938"/>
                      </a:cubicBezTo>
                      <a:cubicBezTo>
                        <a:pt x="139065" y="573405"/>
                        <a:pt x="63817" y="478155"/>
                        <a:pt x="27622" y="351473"/>
                      </a:cubicBezTo>
                      <a:cubicBezTo>
                        <a:pt x="14288" y="308610"/>
                        <a:pt x="12382" y="262890"/>
                        <a:pt x="2857" y="21812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25" name="Google Shape;825;p43"/>
                <p:cNvSpPr/>
                <p:nvPr/>
              </p:nvSpPr>
              <p:spPr>
                <a:xfrm>
                  <a:off x="6532245" y="1054343"/>
                  <a:ext cx="714375" cy="7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375" h="762000" extrusionOk="0">
                      <a:moveTo>
                        <a:pt x="389573" y="182954"/>
                      </a:moveTo>
                      <a:cubicBezTo>
                        <a:pt x="438150" y="214386"/>
                        <a:pt x="479108" y="242009"/>
                        <a:pt x="523875" y="292491"/>
                      </a:cubicBezTo>
                      <a:cubicBezTo>
                        <a:pt x="544830" y="315351"/>
                        <a:pt x="582930" y="390599"/>
                        <a:pt x="598170" y="420126"/>
                      </a:cubicBezTo>
                      <a:cubicBezTo>
                        <a:pt x="640080" y="535379"/>
                        <a:pt x="667702" y="656346"/>
                        <a:pt x="718185" y="768741"/>
                      </a:cubicBezTo>
                      <a:cubicBezTo>
                        <a:pt x="710565" y="763979"/>
                        <a:pt x="586740" y="685874"/>
                        <a:pt x="542925" y="647774"/>
                      </a:cubicBezTo>
                      <a:cubicBezTo>
                        <a:pt x="481965" y="593481"/>
                        <a:pt x="420052" y="540141"/>
                        <a:pt x="371475" y="474419"/>
                      </a:cubicBezTo>
                      <a:cubicBezTo>
                        <a:pt x="313373" y="396314"/>
                        <a:pt x="263842" y="310589"/>
                        <a:pt x="200977" y="235341"/>
                      </a:cubicBezTo>
                      <a:cubicBezTo>
                        <a:pt x="160020" y="185811"/>
                        <a:pt x="38100" y="35316"/>
                        <a:pt x="12383" y="13409"/>
                      </a:cubicBezTo>
                      <a:cubicBezTo>
                        <a:pt x="8572" y="9599"/>
                        <a:pt x="5715" y="5789"/>
                        <a:pt x="0" y="74"/>
                      </a:cubicBezTo>
                      <a:cubicBezTo>
                        <a:pt x="13335" y="-879"/>
                        <a:pt x="22860" y="7694"/>
                        <a:pt x="33338" y="9599"/>
                      </a:cubicBezTo>
                      <a:cubicBezTo>
                        <a:pt x="134302" y="53414"/>
                        <a:pt x="326708" y="138186"/>
                        <a:pt x="389573" y="18295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26" name="Google Shape;826;p43"/>
                <p:cNvSpPr/>
                <p:nvPr/>
              </p:nvSpPr>
              <p:spPr>
                <a:xfrm>
                  <a:off x="4238350" y="5114741"/>
                  <a:ext cx="2571750" cy="69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0" h="695325" extrusionOk="0">
                      <a:moveTo>
                        <a:pt x="2382477" y="262121"/>
                      </a:moveTo>
                      <a:cubicBezTo>
                        <a:pt x="2267225" y="272598"/>
                        <a:pt x="2151972" y="271646"/>
                        <a:pt x="2037672" y="258311"/>
                      </a:cubicBezTo>
                      <a:cubicBezTo>
                        <a:pt x="1887177" y="241165"/>
                        <a:pt x="1743350" y="198303"/>
                        <a:pt x="1604285" y="137343"/>
                      </a:cubicBezTo>
                      <a:cubicBezTo>
                        <a:pt x="1513797" y="97338"/>
                        <a:pt x="1425215" y="55428"/>
                        <a:pt x="1330917" y="24948"/>
                      </a:cubicBezTo>
                      <a:cubicBezTo>
                        <a:pt x="1200425" y="-16962"/>
                        <a:pt x="1072790" y="2088"/>
                        <a:pt x="938487" y="23043"/>
                      </a:cubicBezTo>
                      <a:cubicBezTo>
                        <a:pt x="763227" y="51618"/>
                        <a:pt x="506052" y="227830"/>
                        <a:pt x="506052" y="227830"/>
                      </a:cubicBezTo>
                      <a:cubicBezTo>
                        <a:pt x="331745" y="336415"/>
                        <a:pt x="166962" y="457383"/>
                        <a:pt x="5037" y="582161"/>
                      </a:cubicBezTo>
                      <a:cubicBezTo>
                        <a:pt x="-1630" y="587876"/>
                        <a:pt x="-678" y="589781"/>
                        <a:pt x="2180" y="596448"/>
                      </a:cubicBezTo>
                      <a:cubicBezTo>
                        <a:pt x="15515" y="624071"/>
                        <a:pt x="80285" y="679315"/>
                        <a:pt x="86000" y="691698"/>
                      </a:cubicBezTo>
                      <a:cubicBezTo>
                        <a:pt x="92667" y="699318"/>
                        <a:pt x="96477" y="693603"/>
                        <a:pt x="100287" y="688840"/>
                      </a:cubicBezTo>
                      <a:cubicBezTo>
                        <a:pt x="116480" y="672648"/>
                        <a:pt x="132672" y="656456"/>
                        <a:pt x="148865" y="640263"/>
                      </a:cubicBezTo>
                      <a:cubicBezTo>
                        <a:pt x="266022" y="525011"/>
                        <a:pt x="524150" y="315461"/>
                        <a:pt x="527007" y="316413"/>
                      </a:cubicBezTo>
                      <a:cubicBezTo>
                        <a:pt x="528912" y="314508"/>
                        <a:pt x="667025" y="213543"/>
                        <a:pt x="745130" y="189730"/>
                      </a:cubicBezTo>
                      <a:cubicBezTo>
                        <a:pt x="938487" y="128771"/>
                        <a:pt x="997542" y="122103"/>
                        <a:pt x="1154705" y="157346"/>
                      </a:cubicBezTo>
                      <a:cubicBezTo>
                        <a:pt x="1243287" y="177348"/>
                        <a:pt x="1314725" y="236403"/>
                        <a:pt x="1388067" y="287838"/>
                      </a:cubicBezTo>
                      <a:cubicBezTo>
                        <a:pt x="1466172" y="343083"/>
                        <a:pt x="1541420" y="402138"/>
                        <a:pt x="1625240" y="448811"/>
                      </a:cubicBezTo>
                      <a:cubicBezTo>
                        <a:pt x="1770972" y="530726"/>
                        <a:pt x="1924325" y="550728"/>
                        <a:pt x="2085297" y="506913"/>
                      </a:cubicBezTo>
                      <a:cubicBezTo>
                        <a:pt x="2157687" y="488815"/>
                        <a:pt x="2238650" y="455478"/>
                        <a:pt x="2282465" y="431665"/>
                      </a:cubicBezTo>
                      <a:cubicBezTo>
                        <a:pt x="2385335" y="380230"/>
                        <a:pt x="2481537" y="316413"/>
                        <a:pt x="2575835" y="243071"/>
                      </a:cubicBezTo>
                      <a:cubicBezTo>
                        <a:pt x="2555832" y="243071"/>
                        <a:pt x="2429150" y="257358"/>
                        <a:pt x="2382477" y="2621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</p:grpSp>
          <p:grpSp>
            <p:nvGrpSpPr>
              <p:cNvPr id="827" name="Google Shape;827;p43"/>
              <p:cNvGrpSpPr/>
              <p:nvPr/>
            </p:nvGrpSpPr>
            <p:grpSpPr>
              <a:xfrm flipH="1">
                <a:off x="8619030" y="938813"/>
                <a:ext cx="3709030" cy="4755723"/>
                <a:chOff x="4238350" y="1054343"/>
                <a:chExt cx="3709030" cy="4755723"/>
              </a:xfrm>
            </p:grpSpPr>
            <p:sp>
              <p:nvSpPr>
                <p:cNvPr id="828" name="Google Shape;828;p43"/>
                <p:cNvSpPr/>
                <p:nvPr/>
              </p:nvSpPr>
              <p:spPr>
                <a:xfrm>
                  <a:off x="6450330" y="3894772"/>
                  <a:ext cx="1257300" cy="113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300" h="1133475" extrusionOk="0">
                      <a:moveTo>
                        <a:pt x="588645" y="42863"/>
                      </a:moveTo>
                      <a:cubicBezTo>
                        <a:pt x="600075" y="28575"/>
                        <a:pt x="611505" y="14288"/>
                        <a:pt x="622935" y="0"/>
                      </a:cubicBezTo>
                      <a:cubicBezTo>
                        <a:pt x="623888" y="0"/>
                        <a:pt x="605790" y="76200"/>
                        <a:pt x="596265" y="113347"/>
                      </a:cubicBezTo>
                      <a:cubicBezTo>
                        <a:pt x="567690" y="220028"/>
                        <a:pt x="554355" y="329565"/>
                        <a:pt x="541973" y="439103"/>
                      </a:cubicBezTo>
                      <a:cubicBezTo>
                        <a:pt x="530543" y="542925"/>
                        <a:pt x="521970" y="646747"/>
                        <a:pt x="477202" y="742950"/>
                      </a:cubicBezTo>
                      <a:cubicBezTo>
                        <a:pt x="473392" y="751522"/>
                        <a:pt x="437198" y="816293"/>
                        <a:pt x="421958" y="842010"/>
                      </a:cubicBezTo>
                      <a:cubicBezTo>
                        <a:pt x="439102" y="840105"/>
                        <a:pt x="671513" y="714375"/>
                        <a:pt x="780098" y="666750"/>
                      </a:cubicBezTo>
                      <a:cubicBezTo>
                        <a:pt x="917258" y="599122"/>
                        <a:pt x="1004888" y="530543"/>
                        <a:pt x="1089660" y="443865"/>
                      </a:cubicBezTo>
                      <a:cubicBezTo>
                        <a:pt x="1110615" y="418147"/>
                        <a:pt x="1251585" y="242888"/>
                        <a:pt x="1262063" y="227647"/>
                      </a:cubicBezTo>
                      <a:cubicBezTo>
                        <a:pt x="1263015" y="227647"/>
                        <a:pt x="1263968" y="228600"/>
                        <a:pt x="1265873" y="228600"/>
                      </a:cubicBezTo>
                      <a:cubicBezTo>
                        <a:pt x="1260158" y="252413"/>
                        <a:pt x="1205865" y="462915"/>
                        <a:pt x="1179195" y="542925"/>
                      </a:cubicBezTo>
                      <a:cubicBezTo>
                        <a:pt x="1127760" y="697230"/>
                        <a:pt x="1021080" y="800100"/>
                        <a:pt x="878205" y="871538"/>
                      </a:cubicBezTo>
                      <a:cubicBezTo>
                        <a:pt x="741045" y="940118"/>
                        <a:pt x="596265" y="986790"/>
                        <a:pt x="449580" y="1027747"/>
                      </a:cubicBezTo>
                      <a:cubicBezTo>
                        <a:pt x="307658" y="1068705"/>
                        <a:pt x="163830" y="1103948"/>
                        <a:pt x="20003" y="1136333"/>
                      </a:cubicBezTo>
                      <a:cubicBezTo>
                        <a:pt x="14288" y="1137285"/>
                        <a:pt x="5715" y="1145858"/>
                        <a:pt x="0" y="1135380"/>
                      </a:cubicBezTo>
                      <a:cubicBezTo>
                        <a:pt x="16192" y="1123950"/>
                        <a:pt x="77153" y="1020128"/>
                        <a:pt x="100965" y="985838"/>
                      </a:cubicBezTo>
                      <a:cubicBezTo>
                        <a:pt x="180023" y="874395"/>
                        <a:pt x="244792" y="755333"/>
                        <a:pt x="278130" y="621983"/>
                      </a:cubicBezTo>
                      <a:cubicBezTo>
                        <a:pt x="317183" y="462915"/>
                        <a:pt x="385763" y="317183"/>
                        <a:pt x="477202" y="181928"/>
                      </a:cubicBezTo>
                      <a:cubicBezTo>
                        <a:pt x="487680" y="165735"/>
                        <a:pt x="563880" y="72390"/>
                        <a:pt x="588645" y="428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29" name="Google Shape;829;p43"/>
                <p:cNvSpPr/>
                <p:nvPr/>
              </p:nvSpPr>
              <p:spPr>
                <a:xfrm>
                  <a:off x="7018743" y="3310890"/>
                  <a:ext cx="904875" cy="125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875" h="1257300" extrusionOk="0">
                      <a:moveTo>
                        <a:pt x="908914" y="68580"/>
                      </a:moveTo>
                      <a:cubicBezTo>
                        <a:pt x="911772" y="114300"/>
                        <a:pt x="911772" y="158115"/>
                        <a:pt x="907962" y="201930"/>
                      </a:cubicBezTo>
                      <a:cubicBezTo>
                        <a:pt x="902247" y="271463"/>
                        <a:pt x="891769" y="340042"/>
                        <a:pt x="871767" y="406717"/>
                      </a:cubicBezTo>
                      <a:cubicBezTo>
                        <a:pt x="810807" y="575310"/>
                        <a:pt x="687934" y="741045"/>
                        <a:pt x="586969" y="847725"/>
                      </a:cubicBezTo>
                      <a:cubicBezTo>
                        <a:pt x="412662" y="1008697"/>
                        <a:pt x="215494" y="1134428"/>
                        <a:pt x="12612" y="1254442"/>
                      </a:cubicBezTo>
                      <a:cubicBezTo>
                        <a:pt x="8802" y="1256348"/>
                        <a:pt x="-1676" y="1269682"/>
                        <a:pt x="229" y="1250632"/>
                      </a:cubicBezTo>
                      <a:cubicBezTo>
                        <a:pt x="16422" y="1224915"/>
                        <a:pt x="57379" y="1032510"/>
                        <a:pt x="71667" y="963930"/>
                      </a:cubicBezTo>
                      <a:cubicBezTo>
                        <a:pt x="92622" y="863917"/>
                        <a:pt x="108814" y="762953"/>
                        <a:pt x="116434" y="661035"/>
                      </a:cubicBezTo>
                      <a:cubicBezTo>
                        <a:pt x="121197" y="601980"/>
                        <a:pt x="125959" y="542925"/>
                        <a:pt x="130722" y="483870"/>
                      </a:cubicBezTo>
                      <a:cubicBezTo>
                        <a:pt x="138342" y="391478"/>
                        <a:pt x="132627" y="326707"/>
                        <a:pt x="150725" y="236220"/>
                      </a:cubicBezTo>
                      <a:cubicBezTo>
                        <a:pt x="158344" y="200025"/>
                        <a:pt x="243117" y="12382"/>
                        <a:pt x="250737" y="0"/>
                      </a:cubicBezTo>
                      <a:cubicBezTo>
                        <a:pt x="297409" y="174307"/>
                        <a:pt x="331700" y="334328"/>
                        <a:pt x="325032" y="509588"/>
                      </a:cubicBezTo>
                      <a:cubicBezTo>
                        <a:pt x="325032" y="546735"/>
                        <a:pt x="295504" y="786765"/>
                        <a:pt x="299314" y="809625"/>
                      </a:cubicBezTo>
                      <a:cubicBezTo>
                        <a:pt x="379325" y="722947"/>
                        <a:pt x="450762" y="669607"/>
                        <a:pt x="533629" y="582930"/>
                      </a:cubicBezTo>
                      <a:cubicBezTo>
                        <a:pt x="628879" y="478155"/>
                        <a:pt x="690792" y="412432"/>
                        <a:pt x="751752" y="312420"/>
                      </a:cubicBezTo>
                      <a:cubicBezTo>
                        <a:pt x="778422" y="268605"/>
                        <a:pt x="887007" y="102870"/>
                        <a:pt x="887007" y="100965"/>
                      </a:cubicBezTo>
                      <a:cubicBezTo>
                        <a:pt x="887007" y="100965"/>
                        <a:pt x="900342" y="86677"/>
                        <a:pt x="908914" y="6858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30" name="Google Shape;830;p43"/>
                <p:cNvSpPr/>
                <p:nvPr/>
              </p:nvSpPr>
              <p:spPr>
                <a:xfrm>
                  <a:off x="7242530" y="2508884"/>
                  <a:ext cx="704850" cy="138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50" h="1381125" extrusionOk="0">
                      <a:moveTo>
                        <a:pt x="186018" y="1387793"/>
                      </a:moveTo>
                      <a:cubicBezTo>
                        <a:pt x="185065" y="1381125"/>
                        <a:pt x="186970" y="1273493"/>
                        <a:pt x="186970" y="1249680"/>
                      </a:cubicBezTo>
                      <a:cubicBezTo>
                        <a:pt x="186970" y="1185863"/>
                        <a:pt x="182208" y="1120140"/>
                        <a:pt x="174588" y="1056323"/>
                      </a:cubicBezTo>
                      <a:cubicBezTo>
                        <a:pt x="163158" y="963930"/>
                        <a:pt x="133630" y="875348"/>
                        <a:pt x="103150" y="787718"/>
                      </a:cubicBezTo>
                      <a:cubicBezTo>
                        <a:pt x="46953" y="626745"/>
                        <a:pt x="18378" y="461010"/>
                        <a:pt x="280" y="292418"/>
                      </a:cubicBezTo>
                      <a:cubicBezTo>
                        <a:pt x="-1625" y="273368"/>
                        <a:pt x="6948" y="132398"/>
                        <a:pt x="3138" y="120015"/>
                      </a:cubicBezTo>
                      <a:cubicBezTo>
                        <a:pt x="72670" y="227648"/>
                        <a:pt x="136488" y="338138"/>
                        <a:pt x="194590" y="452438"/>
                      </a:cubicBezTo>
                      <a:cubicBezTo>
                        <a:pt x="252693" y="566738"/>
                        <a:pt x="301270" y="682943"/>
                        <a:pt x="318415" y="811530"/>
                      </a:cubicBezTo>
                      <a:cubicBezTo>
                        <a:pt x="319368" y="842010"/>
                        <a:pt x="326988" y="871538"/>
                        <a:pt x="326035" y="902018"/>
                      </a:cubicBezTo>
                      <a:cubicBezTo>
                        <a:pt x="337465" y="872490"/>
                        <a:pt x="348895" y="843915"/>
                        <a:pt x="358420" y="813435"/>
                      </a:cubicBezTo>
                      <a:cubicBezTo>
                        <a:pt x="375565" y="756285"/>
                        <a:pt x="396520" y="701040"/>
                        <a:pt x="423190" y="648653"/>
                      </a:cubicBezTo>
                      <a:cubicBezTo>
                        <a:pt x="479388" y="523875"/>
                        <a:pt x="534633" y="432435"/>
                        <a:pt x="567018" y="311468"/>
                      </a:cubicBezTo>
                      <a:cubicBezTo>
                        <a:pt x="582258" y="262890"/>
                        <a:pt x="636550" y="17145"/>
                        <a:pt x="640360" y="0"/>
                      </a:cubicBezTo>
                      <a:cubicBezTo>
                        <a:pt x="648933" y="28575"/>
                        <a:pt x="658458" y="58103"/>
                        <a:pt x="666078" y="86678"/>
                      </a:cubicBezTo>
                      <a:cubicBezTo>
                        <a:pt x="695605" y="202883"/>
                        <a:pt x="713703" y="320993"/>
                        <a:pt x="709893" y="441008"/>
                      </a:cubicBezTo>
                      <a:cubicBezTo>
                        <a:pt x="705130" y="575310"/>
                        <a:pt x="672745" y="702945"/>
                        <a:pt x="613690" y="823913"/>
                      </a:cubicBezTo>
                      <a:cubicBezTo>
                        <a:pt x="525108" y="1006793"/>
                        <a:pt x="398425" y="1163003"/>
                        <a:pt x="262218" y="1311593"/>
                      </a:cubicBezTo>
                      <a:cubicBezTo>
                        <a:pt x="259360" y="1315403"/>
                        <a:pt x="202210" y="1372553"/>
                        <a:pt x="186018" y="138779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31" name="Google Shape;831;p43"/>
                <p:cNvSpPr/>
                <p:nvPr/>
              </p:nvSpPr>
              <p:spPr>
                <a:xfrm>
                  <a:off x="5696903" y="4504058"/>
                  <a:ext cx="1571625" cy="80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625" h="809625" extrusionOk="0">
                      <a:moveTo>
                        <a:pt x="1508760" y="414652"/>
                      </a:moveTo>
                      <a:cubicBezTo>
                        <a:pt x="1532573" y="398459"/>
                        <a:pt x="1556385" y="383219"/>
                        <a:pt x="1579245" y="367027"/>
                      </a:cubicBezTo>
                      <a:cubicBezTo>
                        <a:pt x="1580198" y="367979"/>
                        <a:pt x="1425892" y="558479"/>
                        <a:pt x="1319213" y="642299"/>
                      </a:cubicBezTo>
                      <a:cubicBezTo>
                        <a:pt x="1253490" y="700402"/>
                        <a:pt x="1137285" y="762314"/>
                        <a:pt x="1087755" y="778507"/>
                      </a:cubicBezTo>
                      <a:cubicBezTo>
                        <a:pt x="951547" y="823274"/>
                        <a:pt x="812482" y="821369"/>
                        <a:pt x="673418" y="807082"/>
                      </a:cubicBezTo>
                      <a:cubicBezTo>
                        <a:pt x="523875" y="791842"/>
                        <a:pt x="377190" y="758504"/>
                        <a:pt x="231457" y="720404"/>
                      </a:cubicBezTo>
                      <a:cubicBezTo>
                        <a:pt x="154305" y="700402"/>
                        <a:pt x="77152" y="679447"/>
                        <a:pt x="0" y="653729"/>
                      </a:cubicBezTo>
                      <a:cubicBezTo>
                        <a:pt x="4763" y="645157"/>
                        <a:pt x="170497" y="582292"/>
                        <a:pt x="245745" y="551812"/>
                      </a:cubicBezTo>
                      <a:cubicBezTo>
                        <a:pt x="322897" y="520379"/>
                        <a:pt x="399097" y="486089"/>
                        <a:pt x="456247" y="421319"/>
                      </a:cubicBezTo>
                      <a:cubicBezTo>
                        <a:pt x="541972" y="324164"/>
                        <a:pt x="639127" y="240344"/>
                        <a:pt x="741045" y="160334"/>
                      </a:cubicBezTo>
                      <a:cubicBezTo>
                        <a:pt x="804863" y="109852"/>
                        <a:pt x="872490" y="64132"/>
                        <a:pt x="938213" y="15554"/>
                      </a:cubicBezTo>
                      <a:cubicBezTo>
                        <a:pt x="952500" y="6029"/>
                        <a:pt x="978218" y="-3496"/>
                        <a:pt x="975360" y="1267"/>
                      </a:cubicBezTo>
                      <a:cubicBezTo>
                        <a:pt x="907732" y="106994"/>
                        <a:pt x="849630" y="218437"/>
                        <a:pt x="790575" y="328927"/>
                      </a:cubicBezTo>
                      <a:cubicBezTo>
                        <a:pt x="741997" y="420367"/>
                        <a:pt x="684847" y="504187"/>
                        <a:pt x="597218" y="563242"/>
                      </a:cubicBezTo>
                      <a:cubicBezTo>
                        <a:pt x="569595" y="577529"/>
                        <a:pt x="541020" y="591817"/>
                        <a:pt x="509588" y="608009"/>
                      </a:cubicBezTo>
                      <a:cubicBezTo>
                        <a:pt x="524827" y="612772"/>
                        <a:pt x="587693" y="611819"/>
                        <a:pt x="607695" y="609914"/>
                      </a:cubicBezTo>
                      <a:cubicBezTo>
                        <a:pt x="703897" y="599437"/>
                        <a:pt x="800100" y="600389"/>
                        <a:pt x="896302" y="601342"/>
                      </a:cubicBezTo>
                      <a:cubicBezTo>
                        <a:pt x="962025" y="601342"/>
                        <a:pt x="1026795" y="602294"/>
                        <a:pt x="1091565" y="592769"/>
                      </a:cubicBezTo>
                      <a:cubicBezTo>
                        <a:pt x="1246823" y="569909"/>
                        <a:pt x="1380173" y="498472"/>
                        <a:pt x="1508760" y="41465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32" name="Google Shape;832;p43"/>
                <p:cNvSpPr/>
                <p:nvPr/>
              </p:nvSpPr>
              <p:spPr>
                <a:xfrm>
                  <a:off x="7088204" y="1757362"/>
                  <a:ext cx="704850" cy="139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50" h="1390650" extrusionOk="0">
                      <a:moveTo>
                        <a:pt x="301" y="296228"/>
                      </a:moveTo>
                      <a:cubicBezTo>
                        <a:pt x="6968" y="303848"/>
                        <a:pt x="6968" y="314325"/>
                        <a:pt x="10778" y="322898"/>
                      </a:cubicBezTo>
                      <a:cubicBezTo>
                        <a:pt x="59356" y="426720"/>
                        <a:pt x="129841" y="511492"/>
                        <a:pt x="226996" y="573405"/>
                      </a:cubicBezTo>
                      <a:cubicBezTo>
                        <a:pt x="264143" y="597218"/>
                        <a:pt x="301291" y="621030"/>
                        <a:pt x="334628" y="648653"/>
                      </a:cubicBezTo>
                      <a:cubicBezTo>
                        <a:pt x="370823" y="673418"/>
                        <a:pt x="417496" y="750570"/>
                        <a:pt x="431783" y="773430"/>
                      </a:cubicBezTo>
                      <a:cubicBezTo>
                        <a:pt x="446071" y="810578"/>
                        <a:pt x="461311" y="846772"/>
                        <a:pt x="476551" y="886778"/>
                      </a:cubicBezTo>
                      <a:cubicBezTo>
                        <a:pt x="478456" y="877253"/>
                        <a:pt x="487028" y="741045"/>
                        <a:pt x="490838" y="681038"/>
                      </a:cubicBezTo>
                      <a:cubicBezTo>
                        <a:pt x="494648" y="624840"/>
                        <a:pt x="499411" y="569595"/>
                        <a:pt x="506078" y="513398"/>
                      </a:cubicBezTo>
                      <a:cubicBezTo>
                        <a:pt x="516556" y="428625"/>
                        <a:pt x="527986" y="344805"/>
                        <a:pt x="528938" y="259080"/>
                      </a:cubicBezTo>
                      <a:cubicBezTo>
                        <a:pt x="528938" y="219075"/>
                        <a:pt x="527986" y="77152"/>
                        <a:pt x="484171" y="0"/>
                      </a:cubicBezTo>
                      <a:cubicBezTo>
                        <a:pt x="567038" y="54292"/>
                        <a:pt x="672766" y="220980"/>
                        <a:pt x="698483" y="362903"/>
                      </a:cubicBezTo>
                      <a:cubicBezTo>
                        <a:pt x="725153" y="459105"/>
                        <a:pt x="710866" y="541020"/>
                        <a:pt x="698483" y="630555"/>
                      </a:cubicBezTo>
                      <a:cubicBezTo>
                        <a:pt x="674671" y="803910"/>
                        <a:pt x="625141" y="970597"/>
                        <a:pt x="583231" y="1140143"/>
                      </a:cubicBezTo>
                      <a:cubicBezTo>
                        <a:pt x="563228" y="1220153"/>
                        <a:pt x="520366" y="1390650"/>
                        <a:pt x="517508" y="1398270"/>
                      </a:cubicBezTo>
                      <a:cubicBezTo>
                        <a:pt x="512746" y="1383030"/>
                        <a:pt x="421306" y="1104900"/>
                        <a:pt x="346058" y="1001078"/>
                      </a:cubicBezTo>
                      <a:cubicBezTo>
                        <a:pt x="294623" y="930593"/>
                        <a:pt x="234616" y="866775"/>
                        <a:pt x="180323" y="799147"/>
                      </a:cubicBezTo>
                      <a:cubicBezTo>
                        <a:pt x="89836" y="686753"/>
                        <a:pt x="30781" y="561022"/>
                        <a:pt x="9826" y="417195"/>
                      </a:cubicBezTo>
                      <a:cubicBezTo>
                        <a:pt x="6016" y="390525"/>
                        <a:pt x="-1604" y="298133"/>
                        <a:pt x="301" y="2962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33" name="Google Shape;833;p43"/>
                <p:cNvSpPr/>
                <p:nvPr/>
              </p:nvSpPr>
              <p:spPr>
                <a:xfrm>
                  <a:off x="6825615" y="1352550"/>
                  <a:ext cx="704850" cy="10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50" h="1095375" extrusionOk="0">
                      <a:moveTo>
                        <a:pt x="2857" y="218123"/>
                      </a:moveTo>
                      <a:cubicBezTo>
                        <a:pt x="1905" y="206693"/>
                        <a:pt x="953" y="194310"/>
                        <a:pt x="0" y="177165"/>
                      </a:cubicBezTo>
                      <a:cubicBezTo>
                        <a:pt x="35242" y="232410"/>
                        <a:pt x="140970" y="336233"/>
                        <a:pt x="152400" y="344805"/>
                      </a:cubicBezTo>
                      <a:cubicBezTo>
                        <a:pt x="231457" y="401955"/>
                        <a:pt x="313372" y="430530"/>
                        <a:pt x="392430" y="510540"/>
                      </a:cubicBezTo>
                      <a:cubicBezTo>
                        <a:pt x="416242" y="535305"/>
                        <a:pt x="439103" y="561023"/>
                        <a:pt x="462915" y="585788"/>
                      </a:cubicBezTo>
                      <a:cubicBezTo>
                        <a:pt x="488632" y="620078"/>
                        <a:pt x="513397" y="654368"/>
                        <a:pt x="542925" y="692468"/>
                      </a:cubicBezTo>
                      <a:cubicBezTo>
                        <a:pt x="541972" y="672465"/>
                        <a:pt x="541972" y="660083"/>
                        <a:pt x="540067" y="646748"/>
                      </a:cubicBezTo>
                      <a:cubicBezTo>
                        <a:pt x="531495" y="589598"/>
                        <a:pt x="521017" y="533400"/>
                        <a:pt x="514350" y="476250"/>
                      </a:cubicBezTo>
                      <a:cubicBezTo>
                        <a:pt x="502920" y="367665"/>
                        <a:pt x="463867" y="268605"/>
                        <a:pt x="409575" y="175260"/>
                      </a:cubicBezTo>
                      <a:cubicBezTo>
                        <a:pt x="394335" y="150495"/>
                        <a:pt x="330517" y="30480"/>
                        <a:pt x="306705" y="0"/>
                      </a:cubicBezTo>
                      <a:cubicBezTo>
                        <a:pt x="398145" y="19050"/>
                        <a:pt x="520065" y="119063"/>
                        <a:pt x="594360" y="214313"/>
                      </a:cubicBezTo>
                      <a:cubicBezTo>
                        <a:pt x="646747" y="280035"/>
                        <a:pt x="674370" y="359092"/>
                        <a:pt x="689610" y="442913"/>
                      </a:cubicBezTo>
                      <a:cubicBezTo>
                        <a:pt x="711517" y="564833"/>
                        <a:pt x="709613" y="666750"/>
                        <a:pt x="706755" y="809625"/>
                      </a:cubicBezTo>
                      <a:cubicBezTo>
                        <a:pt x="709613" y="911543"/>
                        <a:pt x="709613" y="1000125"/>
                        <a:pt x="698182" y="1100138"/>
                      </a:cubicBezTo>
                      <a:cubicBezTo>
                        <a:pt x="692467" y="1085850"/>
                        <a:pt x="666750" y="1043940"/>
                        <a:pt x="661988" y="1033463"/>
                      </a:cubicBezTo>
                      <a:cubicBezTo>
                        <a:pt x="615315" y="937260"/>
                        <a:pt x="555307" y="851535"/>
                        <a:pt x="469582" y="784860"/>
                      </a:cubicBezTo>
                      <a:cubicBezTo>
                        <a:pt x="400050" y="731520"/>
                        <a:pt x="322897" y="689610"/>
                        <a:pt x="249555" y="642938"/>
                      </a:cubicBezTo>
                      <a:cubicBezTo>
                        <a:pt x="139065" y="573405"/>
                        <a:pt x="63817" y="478155"/>
                        <a:pt x="27622" y="351473"/>
                      </a:cubicBezTo>
                      <a:cubicBezTo>
                        <a:pt x="14288" y="308610"/>
                        <a:pt x="12382" y="262890"/>
                        <a:pt x="2857" y="21812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34" name="Google Shape;834;p43"/>
                <p:cNvSpPr/>
                <p:nvPr/>
              </p:nvSpPr>
              <p:spPr>
                <a:xfrm>
                  <a:off x="6532245" y="1054343"/>
                  <a:ext cx="714375" cy="7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375" h="762000" extrusionOk="0">
                      <a:moveTo>
                        <a:pt x="389573" y="182954"/>
                      </a:moveTo>
                      <a:cubicBezTo>
                        <a:pt x="438150" y="214386"/>
                        <a:pt x="479108" y="242009"/>
                        <a:pt x="523875" y="292491"/>
                      </a:cubicBezTo>
                      <a:cubicBezTo>
                        <a:pt x="544830" y="315351"/>
                        <a:pt x="582930" y="390599"/>
                        <a:pt x="598170" y="420126"/>
                      </a:cubicBezTo>
                      <a:cubicBezTo>
                        <a:pt x="640080" y="535379"/>
                        <a:pt x="667702" y="656346"/>
                        <a:pt x="718185" y="768741"/>
                      </a:cubicBezTo>
                      <a:cubicBezTo>
                        <a:pt x="710565" y="763979"/>
                        <a:pt x="586740" y="685874"/>
                        <a:pt x="542925" y="647774"/>
                      </a:cubicBezTo>
                      <a:cubicBezTo>
                        <a:pt x="481965" y="593481"/>
                        <a:pt x="420052" y="540141"/>
                        <a:pt x="371475" y="474419"/>
                      </a:cubicBezTo>
                      <a:cubicBezTo>
                        <a:pt x="313373" y="396314"/>
                        <a:pt x="263842" y="310589"/>
                        <a:pt x="200977" y="235341"/>
                      </a:cubicBezTo>
                      <a:cubicBezTo>
                        <a:pt x="160020" y="185811"/>
                        <a:pt x="38100" y="35316"/>
                        <a:pt x="12383" y="13409"/>
                      </a:cubicBezTo>
                      <a:cubicBezTo>
                        <a:pt x="8572" y="9599"/>
                        <a:pt x="5715" y="5789"/>
                        <a:pt x="0" y="74"/>
                      </a:cubicBezTo>
                      <a:cubicBezTo>
                        <a:pt x="13335" y="-879"/>
                        <a:pt x="22860" y="7694"/>
                        <a:pt x="33338" y="9599"/>
                      </a:cubicBezTo>
                      <a:cubicBezTo>
                        <a:pt x="134302" y="53414"/>
                        <a:pt x="326708" y="138186"/>
                        <a:pt x="389573" y="18295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  <p:sp>
              <p:nvSpPr>
                <p:cNvPr id="835" name="Google Shape;835;p43"/>
                <p:cNvSpPr/>
                <p:nvPr/>
              </p:nvSpPr>
              <p:spPr>
                <a:xfrm>
                  <a:off x="4238350" y="5114741"/>
                  <a:ext cx="2571750" cy="69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0" h="695325" extrusionOk="0">
                      <a:moveTo>
                        <a:pt x="2382477" y="262121"/>
                      </a:moveTo>
                      <a:cubicBezTo>
                        <a:pt x="2267225" y="272598"/>
                        <a:pt x="2151972" y="271646"/>
                        <a:pt x="2037672" y="258311"/>
                      </a:cubicBezTo>
                      <a:cubicBezTo>
                        <a:pt x="1887177" y="241165"/>
                        <a:pt x="1743350" y="198303"/>
                        <a:pt x="1604285" y="137343"/>
                      </a:cubicBezTo>
                      <a:cubicBezTo>
                        <a:pt x="1513797" y="97338"/>
                        <a:pt x="1425215" y="55428"/>
                        <a:pt x="1330917" y="24948"/>
                      </a:cubicBezTo>
                      <a:cubicBezTo>
                        <a:pt x="1200425" y="-16962"/>
                        <a:pt x="1072790" y="2088"/>
                        <a:pt x="938487" y="23043"/>
                      </a:cubicBezTo>
                      <a:cubicBezTo>
                        <a:pt x="763227" y="51618"/>
                        <a:pt x="506052" y="227830"/>
                        <a:pt x="506052" y="227830"/>
                      </a:cubicBezTo>
                      <a:cubicBezTo>
                        <a:pt x="331745" y="336415"/>
                        <a:pt x="166962" y="457383"/>
                        <a:pt x="5037" y="582161"/>
                      </a:cubicBezTo>
                      <a:cubicBezTo>
                        <a:pt x="-1630" y="587876"/>
                        <a:pt x="-678" y="589781"/>
                        <a:pt x="2180" y="596448"/>
                      </a:cubicBezTo>
                      <a:cubicBezTo>
                        <a:pt x="15515" y="624071"/>
                        <a:pt x="80285" y="679315"/>
                        <a:pt x="86000" y="691698"/>
                      </a:cubicBezTo>
                      <a:cubicBezTo>
                        <a:pt x="92667" y="699318"/>
                        <a:pt x="96477" y="693603"/>
                        <a:pt x="100287" y="688840"/>
                      </a:cubicBezTo>
                      <a:cubicBezTo>
                        <a:pt x="116480" y="672648"/>
                        <a:pt x="132672" y="656456"/>
                        <a:pt x="148865" y="640263"/>
                      </a:cubicBezTo>
                      <a:cubicBezTo>
                        <a:pt x="266022" y="525011"/>
                        <a:pt x="524150" y="315461"/>
                        <a:pt x="527007" y="316413"/>
                      </a:cubicBezTo>
                      <a:cubicBezTo>
                        <a:pt x="528912" y="314508"/>
                        <a:pt x="667025" y="213543"/>
                        <a:pt x="745130" y="189730"/>
                      </a:cubicBezTo>
                      <a:cubicBezTo>
                        <a:pt x="938487" y="128771"/>
                        <a:pt x="997542" y="122103"/>
                        <a:pt x="1154705" y="157346"/>
                      </a:cubicBezTo>
                      <a:cubicBezTo>
                        <a:pt x="1243287" y="177348"/>
                        <a:pt x="1314725" y="236403"/>
                        <a:pt x="1388067" y="287838"/>
                      </a:cubicBezTo>
                      <a:cubicBezTo>
                        <a:pt x="1466172" y="343083"/>
                        <a:pt x="1541420" y="402138"/>
                        <a:pt x="1625240" y="448811"/>
                      </a:cubicBezTo>
                      <a:cubicBezTo>
                        <a:pt x="1770972" y="530726"/>
                        <a:pt x="1924325" y="550728"/>
                        <a:pt x="2085297" y="506913"/>
                      </a:cubicBezTo>
                      <a:cubicBezTo>
                        <a:pt x="2157687" y="488815"/>
                        <a:pt x="2238650" y="455478"/>
                        <a:pt x="2282465" y="431665"/>
                      </a:cubicBezTo>
                      <a:cubicBezTo>
                        <a:pt x="2385335" y="380230"/>
                        <a:pt x="2481537" y="316413"/>
                        <a:pt x="2575835" y="243071"/>
                      </a:cubicBezTo>
                      <a:cubicBezTo>
                        <a:pt x="2555832" y="243071"/>
                        <a:pt x="2429150" y="257358"/>
                        <a:pt x="2382477" y="2621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Arial"/>
                  </a:endParaRPr>
                </a:p>
              </p:txBody>
            </p:sp>
          </p:grpSp>
        </p:grpSp>
        <p:sp>
          <p:nvSpPr>
            <p:cNvPr id="836" name="Google Shape;836;p43"/>
            <p:cNvSpPr/>
            <p:nvPr/>
          </p:nvSpPr>
          <p:spPr>
            <a:xfrm>
              <a:off x="5179567" y="1574261"/>
              <a:ext cx="1820008" cy="1251877"/>
            </a:xfrm>
            <a:custGeom>
              <a:avLst/>
              <a:gdLst/>
              <a:ahLst/>
              <a:cxnLst/>
              <a:rect l="l" t="t" r="r" b="b"/>
              <a:pathLst>
                <a:path w="1820008" h="1251877" extrusionOk="0">
                  <a:moveTo>
                    <a:pt x="1276335" y="491986"/>
                  </a:moveTo>
                  <a:cubicBezTo>
                    <a:pt x="1187116" y="495004"/>
                    <a:pt x="1147945" y="822146"/>
                    <a:pt x="1161002" y="1076858"/>
                  </a:cubicBezTo>
                  <a:cubicBezTo>
                    <a:pt x="1195094" y="1081083"/>
                    <a:pt x="1237891" y="1078065"/>
                    <a:pt x="1274159" y="1078668"/>
                  </a:cubicBezTo>
                  <a:cubicBezTo>
                    <a:pt x="1279962" y="861379"/>
                    <a:pt x="1283589" y="493797"/>
                    <a:pt x="1276335" y="491986"/>
                  </a:cubicBezTo>
                  <a:close/>
                  <a:moveTo>
                    <a:pt x="894179" y="0"/>
                  </a:moveTo>
                  <a:cubicBezTo>
                    <a:pt x="1053570" y="0"/>
                    <a:pt x="1188093" y="101739"/>
                    <a:pt x="1237833" y="244175"/>
                  </a:cubicBezTo>
                  <a:cubicBezTo>
                    <a:pt x="1297745" y="202350"/>
                    <a:pt x="1370093" y="178610"/>
                    <a:pt x="1448094" y="178610"/>
                  </a:cubicBezTo>
                  <a:cubicBezTo>
                    <a:pt x="1653834" y="178610"/>
                    <a:pt x="1820008" y="344784"/>
                    <a:pt x="1820008" y="550524"/>
                  </a:cubicBezTo>
                  <a:cubicBezTo>
                    <a:pt x="1820008" y="756264"/>
                    <a:pt x="1653834" y="922438"/>
                    <a:pt x="1448094" y="922438"/>
                  </a:cubicBezTo>
                  <a:cubicBezTo>
                    <a:pt x="1440180" y="922438"/>
                    <a:pt x="1432268" y="921308"/>
                    <a:pt x="1424354" y="921308"/>
                  </a:cubicBezTo>
                  <a:lnTo>
                    <a:pt x="1424354" y="1251877"/>
                  </a:lnTo>
                  <a:lnTo>
                    <a:pt x="1278169" y="1251877"/>
                  </a:lnTo>
                  <a:lnTo>
                    <a:pt x="1274273" y="1079154"/>
                  </a:lnTo>
                  <a:lnTo>
                    <a:pt x="1221431" y="1079154"/>
                  </a:lnTo>
                  <a:lnTo>
                    <a:pt x="1217535" y="1251877"/>
                  </a:lnTo>
                  <a:lnTo>
                    <a:pt x="1010535" y="1251877"/>
                  </a:lnTo>
                  <a:lnTo>
                    <a:pt x="1004803" y="964323"/>
                  </a:lnTo>
                  <a:lnTo>
                    <a:pt x="1004666" y="964323"/>
                  </a:lnTo>
                  <a:cubicBezTo>
                    <a:pt x="1026136" y="932269"/>
                    <a:pt x="1069229" y="887114"/>
                    <a:pt x="1069075" y="868160"/>
                  </a:cubicBezTo>
                  <a:lnTo>
                    <a:pt x="1055247" y="529337"/>
                  </a:lnTo>
                  <a:cubicBezTo>
                    <a:pt x="1055247" y="524281"/>
                    <a:pt x="1050542" y="520182"/>
                    <a:pt x="1044736" y="520182"/>
                  </a:cubicBezTo>
                  <a:cubicBezTo>
                    <a:pt x="1041833" y="520182"/>
                    <a:pt x="1039205" y="521207"/>
                    <a:pt x="1037302" y="522863"/>
                  </a:cubicBezTo>
                  <a:lnTo>
                    <a:pt x="1034397" y="528972"/>
                  </a:lnTo>
                  <a:lnTo>
                    <a:pt x="1034397" y="761255"/>
                  </a:lnTo>
                  <a:cubicBezTo>
                    <a:pt x="1034397" y="766587"/>
                    <a:pt x="1029434" y="770909"/>
                    <a:pt x="1023311" y="770909"/>
                  </a:cubicBezTo>
                  <a:cubicBezTo>
                    <a:pt x="1017188" y="770909"/>
                    <a:pt x="1012225" y="766587"/>
                    <a:pt x="1012225" y="761255"/>
                  </a:cubicBezTo>
                  <a:cubicBezTo>
                    <a:pt x="1012225" y="683821"/>
                    <a:pt x="1012225" y="606388"/>
                    <a:pt x="1012225" y="528956"/>
                  </a:cubicBezTo>
                  <a:lnTo>
                    <a:pt x="1009328" y="522863"/>
                  </a:lnTo>
                  <a:cubicBezTo>
                    <a:pt x="1007425" y="521207"/>
                    <a:pt x="1004798" y="520182"/>
                    <a:pt x="1001894" y="520182"/>
                  </a:cubicBezTo>
                  <a:cubicBezTo>
                    <a:pt x="998992" y="520182"/>
                    <a:pt x="996364" y="521207"/>
                    <a:pt x="994462" y="522863"/>
                  </a:cubicBezTo>
                  <a:lnTo>
                    <a:pt x="991946" y="528151"/>
                  </a:lnTo>
                  <a:lnTo>
                    <a:pt x="991946" y="763449"/>
                  </a:lnTo>
                  <a:cubicBezTo>
                    <a:pt x="991946" y="768781"/>
                    <a:pt x="986983" y="773104"/>
                    <a:pt x="980860" y="773104"/>
                  </a:cubicBezTo>
                  <a:cubicBezTo>
                    <a:pt x="974737" y="773104"/>
                    <a:pt x="969774" y="768781"/>
                    <a:pt x="969774" y="763449"/>
                  </a:cubicBezTo>
                  <a:cubicBezTo>
                    <a:pt x="969774" y="684899"/>
                    <a:pt x="969774" y="606349"/>
                    <a:pt x="969774" y="527800"/>
                  </a:cubicBezTo>
                  <a:lnTo>
                    <a:pt x="967426" y="522863"/>
                  </a:lnTo>
                  <a:cubicBezTo>
                    <a:pt x="965525" y="521207"/>
                    <a:pt x="962896" y="520182"/>
                    <a:pt x="959994" y="520182"/>
                  </a:cubicBezTo>
                  <a:cubicBezTo>
                    <a:pt x="957090" y="520182"/>
                    <a:pt x="954463" y="521207"/>
                    <a:pt x="952560" y="522863"/>
                  </a:cubicBezTo>
                  <a:lnTo>
                    <a:pt x="949497" y="529307"/>
                  </a:lnTo>
                  <a:lnTo>
                    <a:pt x="949497" y="763545"/>
                  </a:lnTo>
                  <a:cubicBezTo>
                    <a:pt x="949497" y="768877"/>
                    <a:pt x="944533" y="773200"/>
                    <a:pt x="938410" y="773200"/>
                  </a:cubicBezTo>
                  <a:cubicBezTo>
                    <a:pt x="932287" y="773200"/>
                    <a:pt x="927324" y="768877"/>
                    <a:pt x="927324" y="763545"/>
                  </a:cubicBezTo>
                  <a:cubicBezTo>
                    <a:pt x="927324" y="685237"/>
                    <a:pt x="927324" y="606929"/>
                    <a:pt x="927324" y="528622"/>
                  </a:cubicBezTo>
                  <a:lnTo>
                    <a:pt x="924586" y="522863"/>
                  </a:lnTo>
                  <a:cubicBezTo>
                    <a:pt x="922683" y="521207"/>
                    <a:pt x="920055" y="520182"/>
                    <a:pt x="917152" y="520182"/>
                  </a:cubicBezTo>
                  <a:cubicBezTo>
                    <a:pt x="911347" y="520182"/>
                    <a:pt x="906641" y="524281"/>
                    <a:pt x="906641" y="529337"/>
                  </a:cubicBezTo>
                  <a:lnTo>
                    <a:pt x="890530" y="868160"/>
                  </a:lnTo>
                  <a:cubicBezTo>
                    <a:pt x="889436" y="885476"/>
                    <a:pt x="933469" y="932269"/>
                    <a:pt x="954939" y="964323"/>
                  </a:cubicBezTo>
                  <a:lnTo>
                    <a:pt x="954801" y="964323"/>
                  </a:lnTo>
                  <a:lnTo>
                    <a:pt x="949070" y="1251877"/>
                  </a:lnTo>
                  <a:lnTo>
                    <a:pt x="713261" y="1251877"/>
                  </a:lnTo>
                  <a:lnTo>
                    <a:pt x="706776" y="926486"/>
                  </a:lnTo>
                  <a:lnTo>
                    <a:pt x="697914" y="926486"/>
                  </a:lnTo>
                  <a:lnTo>
                    <a:pt x="729891" y="914256"/>
                  </a:lnTo>
                  <a:cubicBezTo>
                    <a:pt x="775050" y="879308"/>
                    <a:pt x="810352" y="799750"/>
                    <a:pt x="809006" y="727698"/>
                  </a:cubicBezTo>
                  <a:cubicBezTo>
                    <a:pt x="807210" y="631628"/>
                    <a:pt x="763116" y="513237"/>
                    <a:pt x="684890" y="514665"/>
                  </a:cubicBezTo>
                  <a:cubicBezTo>
                    <a:pt x="606663" y="516093"/>
                    <a:pt x="549426" y="615953"/>
                    <a:pt x="551221" y="723043"/>
                  </a:cubicBezTo>
                  <a:cubicBezTo>
                    <a:pt x="552568" y="803360"/>
                    <a:pt x="589139" y="880531"/>
                    <a:pt x="634765" y="914424"/>
                  </a:cubicBezTo>
                  <a:lnTo>
                    <a:pt x="666746" y="926486"/>
                  </a:lnTo>
                  <a:lnTo>
                    <a:pt x="653447" y="926486"/>
                  </a:lnTo>
                  <a:lnTo>
                    <a:pt x="646962" y="1251877"/>
                  </a:lnTo>
                  <a:lnTo>
                    <a:pt x="416002" y="1251877"/>
                  </a:lnTo>
                  <a:lnTo>
                    <a:pt x="416002" y="920177"/>
                  </a:lnTo>
                  <a:cubicBezTo>
                    <a:pt x="402437" y="921308"/>
                    <a:pt x="386611" y="922438"/>
                    <a:pt x="371915" y="922438"/>
                  </a:cubicBezTo>
                  <a:cubicBezTo>
                    <a:pt x="166176" y="922438"/>
                    <a:pt x="0" y="756264"/>
                    <a:pt x="0" y="550524"/>
                  </a:cubicBezTo>
                  <a:cubicBezTo>
                    <a:pt x="0" y="344784"/>
                    <a:pt x="166176" y="178610"/>
                    <a:pt x="371915" y="178610"/>
                  </a:cubicBezTo>
                  <a:cubicBezTo>
                    <a:pt x="439742" y="178610"/>
                    <a:pt x="503046" y="196697"/>
                    <a:pt x="557308" y="228349"/>
                  </a:cubicBezTo>
                  <a:cubicBezTo>
                    <a:pt x="610438" y="94957"/>
                    <a:pt x="741569" y="0"/>
                    <a:pt x="894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9524FA2-428A-4820-8B23-AB4ED3239297}"/>
              </a:ext>
            </a:extLst>
          </p:cNvPr>
          <p:cNvGrpSpPr/>
          <p:nvPr/>
        </p:nvGrpSpPr>
        <p:grpSpPr>
          <a:xfrm>
            <a:off x="7727010" y="1725754"/>
            <a:ext cx="2376793" cy="1507421"/>
            <a:chOff x="9652763" y="1785778"/>
            <a:chExt cx="2376793" cy="1507421"/>
          </a:xfrm>
        </p:grpSpPr>
        <p:grpSp>
          <p:nvGrpSpPr>
            <p:cNvPr id="16" name="그룹 6">
              <a:extLst>
                <a:ext uri="{FF2B5EF4-FFF2-40B4-BE49-F238E27FC236}">
                  <a16:creationId xmlns:a16="http://schemas.microsoft.com/office/drawing/2014/main" xmlns="" id="{7421AD9B-8D6B-4C54-9680-519B43AD2678}"/>
                </a:ext>
              </a:extLst>
            </p:cNvPr>
            <p:cNvGrpSpPr/>
            <p:nvPr userDrawn="1"/>
          </p:nvGrpSpPr>
          <p:grpSpPr>
            <a:xfrm>
              <a:off x="9652763" y="1785778"/>
              <a:ext cx="2005476" cy="734144"/>
              <a:chOff x="3563888" y="4236526"/>
              <a:chExt cx="2005476" cy="734144"/>
            </a:xfrm>
          </p:grpSpPr>
          <p:sp>
            <p:nvSpPr>
              <p:cNvPr id="24" name="직사각형 47">
                <a:extLst>
                  <a:ext uri="{FF2B5EF4-FFF2-40B4-BE49-F238E27FC236}">
                    <a16:creationId xmlns:a16="http://schemas.microsoft.com/office/drawing/2014/main" xmlns="" id="{999F6ED1-7352-47D3-9024-EDD4376BC859}"/>
                  </a:ext>
                </a:extLst>
              </p:cNvPr>
              <p:cNvSpPr/>
              <p:nvPr/>
            </p:nvSpPr>
            <p:spPr>
              <a:xfrm>
                <a:off x="3563888" y="4236526"/>
                <a:ext cx="200547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chemeClr val="accent4"/>
                    </a:solidFill>
                    <a:cs typeface="Arial" pitchFamily="34" charset="0"/>
                  </a:rPr>
                  <a:t>정혁진</a:t>
                </a:r>
                <a:endParaRPr lang="en-US" altLang="ko-KR" sz="20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직사각형 48">
                <a:extLst>
                  <a:ext uri="{FF2B5EF4-FFF2-40B4-BE49-F238E27FC236}">
                    <a16:creationId xmlns:a16="http://schemas.microsoft.com/office/drawing/2014/main" xmlns="" id="{51F6227F-515E-42AB-97C8-95A3E7DAF1D4}"/>
                  </a:ext>
                </a:extLst>
              </p:cNvPr>
              <p:cNvSpPr/>
              <p:nvPr/>
            </p:nvSpPr>
            <p:spPr>
              <a:xfrm>
                <a:off x="3563888" y="4632116"/>
                <a:ext cx="200547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7" name="그룹 9">
              <a:extLst>
                <a:ext uri="{FF2B5EF4-FFF2-40B4-BE49-F238E27FC236}">
                  <a16:creationId xmlns:a16="http://schemas.microsoft.com/office/drawing/2014/main" xmlns="" id="{95830955-6847-4C35-AD42-BEBDDA929F54}"/>
                </a:ext>
              </a:extLst>
            </p:cNvPr>
            <p:cNvGrpSpPr/>
            <p:nvPr userDrawn="1"/>
          </p:nvGrpSpPr>
          <p:grpSpPr>
            <a:xfrm>
              <a:off x="9748014" y="2739899"/>
              <a:ext cx="2281542" cy="553300"/>
              <a:chOff x="3707904" y="5067559"/>
              <a:chExt cx="2325732" cy="553300"/>
            </a:xfrm>
          </p:grpSpPr>
          <p:sp>
            <p:nvSpPr>
              <p:cNvPr id="18" name="Isosceles Triangle 7">
                <a:extLst>
                  <a:ext uri="{FF2B5EF4-FFF2-40B4-BE49-F238E27FC236}">
                    <a16:creationId xmlns:a16="http://schemas.microsoft.com/office/drawing/2014/main" xmlns="" id="{E33F3224-6D06-4BB1-A966-D23B205DDEBA}"/>
                  </a:ext>
                </a:extLst>
              </p:cNvPr>
              <p:cNvSpPr/>
              <p:nvPr/>
            </p:nvSpPr>
            <p:spPr>
              <a:xfrm>
                <a:off x="3707904" y="5114721"/>
                <a:ext cx="231306" cy="161172"/>
              </a:xfrm>
              <a:custGeom>
                <a:avLst/>
                <a:gdLst/>
                <a:ahLst/>
                <a:cxnLst/>
                <a:rect l="l" t="t" r="r" b="b"/>
                <a:pathLst>
                  <a:path w="3974643" h="2769493">
                    <a:moveTo>
                      <a:pt x="2571683" y="1503312"/>
                    </a:moveTo>
                    <a:lnTo>
                      <a:pt x="3971139" y="2769493"/>
                    </a:lnTo>
                    <a:lnTo>
                      <a:pt x="11139" y="2769493"/>
                    </a:lnTo>
                    <a:lnTo>
                      <a:pt x="1379949" y="1519144"/>
                    </a:lnTo>
                    <a:lnTo>
                      <a:pt x="1958490" y="2051854"/>
                    </a:lnTo>
                    <a:close/>
                    <a:moveTo>
                      <a:pt x="3937314" y="281663"/>
                    </a:moveTo>
                    <a:lnTo>
                      <a:pt x="3937314" y="2593551"/>
                    </a:lnTo>
                    <a:lnTo>
                      <a:pt x="2677314" y="1415127"/>
                    </a:lnTo>
                    <a:lnTo>
                      <a:pt x="2832378" y="1270103"/>
                    </a:lnTo>
                    <a:close/>
                    <a:moveTo>
                      <a:pt x="0" y="248514"/>
                    </a:moveTo>
                    <a:lnTo>
                      <a:pt x="1254302" y="1403451"/>
                    </a:lnTo>
                    <a:lnTo>
                      <a:pt x="0" y="2576545"/>
                    </a:lnTo>
                    <a:close/>
                    <a:moveTo>
                      <a:pt x="7636" y="0"/>
                    </a:moveTo>
                    <a:lnTo>
                      <a:pt x="3974643" y="0"/>
                    </a:lnTo>
                    <a:lnTo>
                      <a:pt x="1962498" y="180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3">
                <a:extLst>
                  <a:ext uri="{FF2B5EF4-FFF2-40B4-BE49-F238E27FC236}">
                    <a16:creationId xmlns:a16="http://schemas.microsoft.com/office/drawing/2014/main" xmlns="" id="{D009DE19-70DB-4F42-AA82-FAF82C45110F}"/>
                  </a:ext>
                </a:extLst>
              </p:cNvPr>
              <p:cNvSpPr/>
              <p:nvPr/>
            </p:nvSpPr>
            <p:spPr>
              <a:xfrm>
                <a:off x="3720410" y="5344252"/>
                <a:ext cx="206295" cy="206295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49">
                <a:extLst>
                  <a:ext uri="{FF2B5EF4-FFF2-40B4-BE49-F238E27FC236}">
                    <a16:creationId xmlns:a16="http://schemas.microsoft.com/office/drawing/2014/main" xmlns="" id="{866C7D3C-0B5A-429D-9CDF-F016D5EF53A0}"/>
                  </a:ext>
                </a:extLst>
              </p:cNvPr>
              <p:cNvSpPr/>
              <p:nvPr/>
            </p:nvSpPr>
            <p:spPr>
              <a:xfrm>
                <a:off x="3923927" y="5067559"/>
                <a:ext cx="210970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 smtClean="0"/>
                  <a:t>Hyukjin4976@naver.com</a:t>
                </a:r>
                <a:endParaRPr lang="en-US" altLang="ko-KR" sz="1200" dirty="0"/>
              </a:p>
            </p:txBody>
          </p:sp>
          <p:sp>
            <p:nvSpPr>
              <p:cNvPr id="22" name="직사각형 50">
                <a:extLst>
                  <a:ext uri="{FF2B5EF4-FFF2-40B4-BE49-F238E27FC236}">
                    <a16:creationId xmlns:a16="http://schemas.microsoft.com/office/drawing/2014/main" xmlns="" id="{74699F97-7830-46A3-94DA-38459158651A}"/>
                  </a:ext>
                </a:extLst>
              </p:cNvPr>
              <p:cNvSpPr/>
              <p:nvPr/>
            </p:nvSpPr>
            <p:spPr>
              <a:xfrm>
                <a:off x="3923928" y="5343860"/>
                <a:ext cx="201164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/>
                  <a:t>github.com/</a:t>
                </a:r>
                <a:r>
                  <a:rPr lang="en-US" altLang="ko-KR" sz="1200" dirty="0" err="1"/>
                  <a:t>JungHyukJin</a:t>
                </a:r>
                <a:endParaRPr lang="en-US" altLang="ko-KR" sz="1200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5A48543-C22E-4FA2-BE7E-0F99E4941058}"/>
              </a:ext>
            </a:extLst>
          </p:cNvPr>
          <p:cNvGrpSpPr/>
          <p:nvPr/>
        </p:nvGrpSpPr>
        <p:grpSpPr>
          <a:xfrm>
            <a:off x="8240712" y="4594929"/>
            <a:ext cx="3247776" cy="1507421"/>
            <a:chOff x="9652763" y="1785778"/>
            <a:chExt cx="2211714" cy="1507421"/>
          </a:xfrm>
        </p:grpSpPr>
        <p:grpSp>
          <p:nvGrpSpPr>
            <p:cNvPr id="27" name="그룹 6">
              <a:extLst>
                <a:ext uri="{FF2B5EF4-FFF2-40B4-BE49-F238E27FC236}">
                  <a16:creationId xmlns:a16="http://schemas.microsoft.com/office/drawing/2014/main" xmlns="" id="{6DFBDD13-C66F-465C-AAFF-1CC0DD29E781}"/>
                </a:ext>
              </a:extLst>
            </p:cNvPr>
            <p:cNvGrpSpPr/>
            <p:nvPr userDrawn="1"/>
          </p:nvGrpSpPr>
          <p:grpSpPr>
            <a:xfrm>
              <a:off x="9652763" y="1785778"/>
              <a:ext cx="2005476" cy="734144"/>
              <a:chOff x="3563888" y="4236526"/>
              <a:chExt cx="2005476" cy="734144"/>
            </a:xfrm>
          </p:grpSpPr>
          <p:sp>
            <p:nvSpPr>
              <p:cNvPr id="35" name="직사각형 47">
                <a:extLst>
                  <a:ext uri="{FF2B5EF4-FFF2-40B4-BE49-F238E27FC236}">
                    <a16:creationId xmlns:a16="http://schemas.microsoft.com/office/drawing/2014/main" xmlns="" id="{DCD8821A-6B44-45FD-84DC-CED226E92A29}"/>
                  </a:ext>
                </a:extLst>
              </p:cNvPr>
              <p:cNvSpPr/>
              <p:nvPr/>
            </p:nvSpPr>
            <p:spPr>
              <a:xfrm>
                <a:off x="3563888" y="4236526"/>
                <a:ext cx="200547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chemeClr val="accent3"/>
                    </a:solidFill>
                    <a:cs typeface="Arial" pitchFamily="34" charset="0"/>
                  </a:rPr>
                  <a:t>전현진</a:t>
                </a:r>
                <a:endParaRPr lang="en-US" altLang="ko-KR" sz="20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36" name="직사각형 48">
                <a:extLst>
                  <a:ext uri="{FF2B5EF4-FFF2-40B4-BE49-F238E27FC236}">
                    <a16:creationId xmlns:a16="http://schemas.microsoft.com/office/drawing/2014/main" xmlns="" id="{A5DBB38B-EE47-46D5-AF67-7C8D73FC5911}"/>
                  </a:ext>
                </a:extLst>
              </p:cNvPr>
              <p:cNvSpPr/>
              <p:nvPr/>
            </p:nvSpPr>
            <p:spPr>
              <a:xfrm>
                <a:off x="3563888" y="4632116"/>
                <a:ext cx="200547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그룹 9">
              <a:extLst>
                <a:ext uri="{FF2B5EF4-FFF2-40B4-BE49-F238E27FC236}">
                  <a16:creationId xmlns:a16="http://schemas.microsoft.com/office/drawing/2014/main" xmlns="" id="{7268FC3C-ADC3-492C-B498-8E3404800671}"/>
                </a:ext>
              </a:extLst>
            </p:cNvPr>
            <p:cNvGrpSpPr/>
            <p:nvPr userDrawn="1"/>
          </p:nvGrpSpPr>
          <p:grpSpPr>
            <a:xfrm>
              <a:off x="9748013" y="2739899"/>
              <a:ext cx="2116464" cy="553300"/>
              <a:chOff x="3707904" y="5067559"/>
              <a:chExt cx="2157457" cy="553300"/>
            </a:xfrm>
          </p:grpSpPr>
          <p:sp>
            <p:nvSpPr>
              <p:cNvPr id="29" name="Isosceles Triangle 7">
                <a:extLst>
                  <a:ext uri="{FF2B5EF4-FFF2-40B4-BE49-F238E27FC236}">
                    <a16:creationId xmlns:a16="http://schemas.microsoft.com/office/drawing/2014/main" xmlns="" id="{4C32CE81-D520-41F1-8E91-6788A4C90A4F}"/>
                  </a:ext>
                </a:extLst>
              </p:cNvPr>
              <p:cNvSpPr/>
              <p:nvPr/>
            </p:nvSpPr>
            <p:spPr>
              <a:xfrm>
                <a:off x="3707904" y="5114721"/>
                <a:ext cx="231306" cy="161172"/>
              </a:xfrm>
              <a:custGeom>
                <a:avLst/>
                <a:gdLst/>
                <a:ahLst/>
                <a:cxnLst/>
                <a:rect l="l" t="t" r="r" b="b"/>
                <a:pathLst>
                  <a:path w="3974643" h="2769493">
                    <a:moveTo>
                      <a:pt x="2571683" y="1503312"/>
                    </a:moveTo>
                    <a:lnTo>
                      <a:pt x="3971139" y="2769493"/>
                    </a:lnTo>
                    <a:lnTo>
                      <a:pt x="11139" y="2769493"/>
                    </a:lnTo>
                    <a:lnTo>
                      <a:pt x="1379949" y="1519144"/>
                    </a:lnTo>
                    <a:lnTo>
                      <a:pt x="1958490" y="2051854"/>
                    </a:lnTo>
                    <a:close/>
                    <a:moveTo>
                      <a:pt x="3937314" y="281663"/>
                    </a:moveTo>
                    <a:lnTo>
                      <a:pt x="3937314" y="2593551"/>
                    </a:lnTo>
                    <a:lnTo>
                      <a:pt x="2677314" y="1415127"/>
                    </a:lnTo>
                    <a:lnTo>
                      <a:pt x="2832378" y="1270103"/>
                    </a:lnTo>
                    <a:close/>
                    <a:moveTo>
                      <a:pt x="0" y="248514"/>
                    </a:moveTo>
                    <a:lnTo>
                      <a:pt x="1254302" y="1403451"/>
                    </a:lnTo>
                    <a:lnTo>
                      <a:pt x="0" y="2576545"/>
                    </a:lnTo>
                    <a:close/>
                    <a:moveTo>
                      <a:pt x="7636" y="0"/>
                    </a:moveTo>
                    <a:lnTo>
                      <a:pt x="3974643" y="0"/>
                    </a:lnTo>
                    <a:lnTo>
                      <a:pt x="1962498" y="180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3">
                <a:extLst>
                  <a:ext uri="{FF2B5EF4-FFF2-40B4-BE49-F238E27FC236}">
                    <a16:creationId xmlns:a16="http://schemas.microsoft.com/office/drawing/2014/main" xmlns="" id="{5329B8EC-2A09-4BE9-999F-060521AD5F4A}"/>
                  </a:ext>
                </a:extLst>
              </p:cNvPr>
              <p:cNvSpPr/>
              <p:nvPr/>
            </p:nvSpPr>
            <p:spPr>
              <a:xfrm>
                <a:off x="3720410" y="5344252"/>
                <a:ext cx="206295" cy="206295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49">
                <a:extLst>
                  <a:ext uri="{FF2B5EF4-FFF2-40B4-BE49-F238E27FC236}">
                    <a16:creationId xmlns:a16="http://schemas.microsoft.com/office/drawing/2014/main" xmlns="" id="{F30B6815-7108-4C7A-9B5B-DD0BE2B6EC32}"/>
                  </a:ext>
                </a:extLst>
              </p:cNvPr>
              <p:cNvSpPr/>
              <p:nvPr/>
            </p:nvSpPr>
            <p:spPr>
              <a:xfrm>
                <a:off x="3923928" y="5067559"/>
                <a:ext cx="164543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200" dirty="0" smtClean="0"/>
                  <a:t>wjsguswls71@naver.com</a:t>
                </a:r>
                <a:endParaRPr lang="en-US" altLang="ko-KR" sz="1200" dirty="0"/>
              </a:p>
            </p:txBody>
          </p:sp>
          <p:sp>
            <p:nvSpPr>
              <p:cNvPr id="33" name="직사각형 50">
                <a:extLst>
                  <a:ext uri="{FF2B5EF4-FFF2-40B4-BE49-F238E27FC236}">
                    <a16:creationId xmlns:a16="http://schemas.microsoft.com/office/drawing/2014/main" xmlns="" id="{9C10159E-CEDE-4383-AF34-577C497AC77B}"/>
                  </a:ext>
                </a:extLst>
              </p:cNvPr>
              <p:cNvSpPr/>
              <p:nvPr/>
            </p:nvSpPr>
            <p:spPr>
              <a:xfrm>
                <a:off x="3923928" y="5343860"/>
                <a:ext cx="194143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 smtClean="0"/>
                  <a:t>https://</a:t>
                </a:r>
                <a:r>
                  <a:rPr lang="en-US" altLang="ko-KR" sz="1200" dirty="0"/>
                  <a:t>github.com/ </a:t>
                </a:r>
                <a:r>
                  <a:rPr lang="en-US" altLang="ko-KR" sz="1200" dirty="0" err="1"/>
                  <a:t>Junnnnnnnnnnn</a:t>
                </a:r>
                <a:endParaRPr lang="en-US" altLang="ko-KR" sz="1200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58926608-4DED-47C3-ABA2-C04F5E6DEDA7}"/>
              </a:ext>
            </a:extLst>
          </p:cNvPr>
          <p:cNvGrpSpPr/>
          <p:nvPr/>
        </p:nvGrpSpPr>
        <p:grpSpPr>
          <a:xfrm>
            <a:off x="594360" y="4422359"/>
            <a:ext cx="2932484" cy="1507421"/>
            <a:chOff x="8725755" y="1785778"/>
            <a:chExt cx="2932484" cy="1507421"/>
          </a:xfrm>
        </p:grpSpPr>
        <p:grpSp>
          <p:nvGrpSpPr>
            <p:cNvPr id="38" name="그룹 6">
              <a:extLst>
                <a:ext uri="{FF2B5EF4-FFF2-40B4-BE49-F238E27FC236}">
                  <a16:creationId xmlns:a16="http://schemas.microsoft.com/office/drawing/2014/main" xmlns="" id="{F719EC6B-5B63-401E-942B-E9E60E44A545}"/>
                </a:ext>
              </a:extLst>
            </p:cNvPr>
            <p:cNvGrpSpPr/>
            <p:nvPr userDrawn="1"/>
          </p:nvGrpSpPr>
          <p:grpSpPr>
            <a:xfrm>
              <a:off x="9652763" y="1785778"/>
              <a:ext cx="2005476" cy="734144"/>
              <a:chOff x="3563888" y="4236526"/>
              <a:chExt cx="2005476" cy="734144"/>
            </a:xfrm>
          </p:grpSpPr>
          <p:sp>
            <p:nvSpPr>
              <p:cNvPr id="46" name="직사각형 47">
                <a:extLst>
                  <a:ext uri="{FF2B5EF4-FFF2-40B4-BE49-F238E27FC236}">
                    <a16:creationId xmlns:a16="http://schemas.microsoft.com/office/drawing/2014/main" xmlns="" id="{19C4131C-4E5E-4139-86A1-2C13DDC45894}"/>
                  </a:ext>
                </a:extLst>
              </p:cNvPr>
              <p:cNvSpPr/>
              <p:nvPr/>
            </p:nvSpPr>
            <p:spPr>
              <a:xfrm>
                <a:off x="3563888" y="4236526"/>
                <a:ext cx="200547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2000" b="1" dirty="0" smtClean="0">
                    <a:solidFill>
                      <a:schemeClr val="accent2"/>
                    </a:solidFill>
                    <a:cs typeface="Arial" pitchFamily="34" charset="0"/>
                  </a:rPr>
                  <a:t>장경석</a:t>
                </a:r>
                <a:endParaRPr lang="en-US" altLang="ko-KR" sz="20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47" name="직사각형 48">
                <a:extLst>
                  <a:ext uri="{FF2B5EF4-FFF2-40B4-BE49-F238E27FC236}">
                    <a16:creationId xmlns:a16="http://schemas.microsoft.com/office/drawing/2014/main" xmlns="" id="{90340B51-C9F9-497C-AF46-BFC4D71AC9E6}"/>
                  </a:ext>
                </a:extLst>
              </p:cNvPr>
              <p:cNvSpPr/>
              <p:nvPr/>
            </p:nvSpPr>
            <p:spPr>
              <a:xfrm>
                <a:off x="3563888" y="4632116"/>
                <a:ext cx="200547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9" name="그룹 9">
              <a:extLst>
                <a:ext uri="{FF2B5EF4-FFF2-40B4-BE49-F238E27FC236}">
                  <a16:creationId xmlns:a16="http://schemas.microsoft.com/office/drawing/2014/main" xmlns="" id="{C8C23120-304A-454A-8AE8-6DA53B3EFE8D}"/>
                </a:ext>
              </a:extLst>
            </p:cNvPr>
            <p:cNvGrpSpPr/>
            <p:nvPr userDrawn="1"/>
          </p:nvGrpSpPr>
          <p:grpSpPr>
            <a:xfrm>
              <a:off x="8725755" y="2739899"/>
              <a:ext cx="2811262" cy="553300"/>
              <a:chOff x="2665849" y="5067559"/>
              <a:chExt cx="2865716" cy="553300"/>
            </a:xfrm>
          </p:grpSpPr>
          <p:sp>
            <p:nvSpPr>
              <p:cNvPr id="40" name="Isosceles Triangle 7">
                <a:extLst>
                  <a:ext uri="{FF2B5EF4-FFF2-40B4-BE49-F238E27FC236}">
                    <a16:creationId xmlns:a16="http://schemas.microsoft.com/office/drawing/2014/main" xmlns="" id="{5FBD9A2B-38C8-4295-98BA-3D16B84073E4}"/>
                  </a:ext>
                </a:extLst>
              </p:cNvPr>
              <p:cNvSpPr/>
              <p:nvPr/>
            </p:nvSpPr>
            <p:spPr>
              <a:xfrm>
                <a:off x="5300259" y="5114721"/>
                <a:ext cx="231306" cy="161172"/>
              </a:xfrm>
              <a:custGeom>
                <a:avLst/>
                <a:gdLst/>
                <a:ahLst/>
                <a:cxnLst/>
                <a:rect l="l" t="t" r="r" b="b"/>
                <a:pathLst>
                  <a:path w="3974643" h="2769493">
                    <a:moveTo>
                      <a:pt x="2571683" y="1503312"/>
                    </a:moveTo>
                    <a:lnTo>
                      <a:pt x="3971139" y="2769493"/>
                    </a:lnTo>
                    <a:lnTo>
                      <a:pt x="11139" y="2769493"/>
                    </a:lnTo>
                    <a:lnTo>
                      <a:pt x="1379949" y="1519144"/>
                    </a:lnTo>
                    <a:lnTo>
                      <a:pt x="1958490" y="2051854"/>
                    </a:lnTo>
                    <a:close/>
                    <a:moveTo>
                      <a:pt x="3937314" y="281663"/>
                    </a:moveTo>
                    <a:lnTo>
                      <a:pt x="3937314" y="2593551"/>
                    </a:lnTo>
                    <a:lnTo>
                      <a:pt x="2677314" y="1415127"/>
                    </a:lnTo>
                    <a:lnTo>
                      <a:pt x="2832378" y="1270103"/>
                    </a:lnTo>
                    <a:close/>
                    <a:moveTo>
                      <a:pt x="0" y="248514"/>
                    </a:moveTo>
                    <a:lnTo>
                      <a:pt x="1254302" y="1403451"/>
                    </a:lnTo>
                    <a:lnTo>
                      <a:pt x="0" y="2576545"/>
                    </a:lnTo>
                    <a:close/>
                    <a:moveTo>
                      <a:pt x="7636" y="0"/>
                    </a:moveTo>
                    <a:lnTo>
                      <a:pt x="3974643" y="0"/>
                    </a:lnTo>
                    <a:lnTo>
                      <a:pt x="1962498" y="180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ounded Rectangle 3">
                <a:extLst>
                  <a:ext uri="{FF2B5EF4-FFF2-40B4-BE49-F238E27FC236}">
                    <a16:creationId xmlns:a16="http://schemas.microsoft.com/office/drawing/2014/main" xmlns="" id="{D57EBD9D-2A4E-4BBE-B436-C56D4D5BEC79}"/>
                  </a:ext>
                </a:extLst>
              </p:cNvPr>
              <p:cNvSpPr/>
              <p:nvPr/>
            </p:nvSpPr>
            <p:spPr>
              <a:xfrm>
                <a:off x="5312765" y="5344252"/>
                <a:ext cx="206295" cy="206295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9">
                <a:extLst>
                  <a:ext uri="{FF2B5EF4-FFF2-40B4-BE49-F238E27FC236}">
                    <a16:creationId xmlns:a16="http://schemas.microsoft.com/office/drawing/2014/main" xmlns="" id="{E19569F4-2385-445E-B86B-638D49DE729C}"/>
                  </a:ext>
                </a:extLst>
              </p:cNvPr>
              <p:cNvSpPr/>
              <p:nvPr/>
            </p:nvSpPr>
            <p:spPr>
              <a:xfrm>
                <a:off x="3416726" y="5067559"/>
                <a:ext cx="187836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200" dirty="0"/>
                  <a:t>juskus0310@naver.com</a:t>
                </a:r>
              </a:p>
            </p:txBody>
          </p:sp>
          <p:sp>
            <p:nvSpPr>
              <p:cNvPr id="44" name="직사각형 50">
                <a:extLst>
                  <a:ext uri="{FF2B5EF4-FFF2-40B4-BE49-F238E27FC236}">
                    <a16:creationId xmlns:a16="http://schemas.microsoft.com/office/drawing/2014/main" xmlns="" id="{3F370168-53FB-4A0F-B871-3AC3230401CF}"/>
                  </a:ext>
                </a:extLst>
              </p:cNvPr>
              <p:cNvSpPr/>
              <p:nvPr/>
            </p:nvSpPr>
            <p:spPr>
              <a:xfrm>
                <a:off x="2665849" y="5343860"/>
                <a:ext cx="262924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200" dirty="0"/>
                  <a:t>https://github.com/JangGyungSeok</a:t>
                </a:r>
              </a:p>
            </p:txBody>
          </p:sp>
        </p:grpSp>
      </p:grpSp>
      <p:pic>
        <p:nvPicPr>
          <p:cNvPr id="3" name="그림 개체 틀 2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>
            <a:fillRect/>
          </a:stretch>
        </p:blipFill>
        <p:spPr>
          <a:xfrm>
            <a:off x="5473700" y="1501775"/>
            <a:ext cx="2105025" cy="2232025"/>
          </a:xfrm>
          <a:effectLst>
            <a:softEdge rad="127000"/>
          </a:effectLst>
        </p:spPr>
      </p:pic>
      <p:pic>
        <p:nvPicPr>
          <p:cNvPr id="5" name="그림 개체 틀 4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r="2845"/>
          <a:stretch>
            <a:fillRect/>
          </a:stretch>
        </p:blipFill>
        <p:spPr>
          <a:xfrm>
            <a:off x="5969000" y="3870325"/>
            <a:ext cx="2105025" cy="2232025"/>
          </a:xfrm>
          <a:effectLst>
            <a:softEdge rad="127000"/>
          </a:effectLst>
        </p:spPr>
      </p:pic>
      <p:pic>
        <p:nvPicPr>
          <p:cNvPr id="4" name="그림 개체 틀 3"/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>
            <a:fillRect/>
          </a:stretch>
        </p:blipFill>
        <p:spPr>
          <a:xfrm>
            <a:off x="3697288" y="3870325"/>
            <a:ext cx="2105025" cy="2232025"/>
          </a:xfrm>
          <a:effectLst>
            <a:softEdge rad="127000"/>
          </a:effectLst>
        </p:spPr>
      </p:pic>
      <p:sp>
        <p:nvSpPr>
          <p:cNvPr id="45" name="직사각형 48">
            <a:extLst>
              <a:ext uri="{FF2B5EF4-FFF2-40B4-BE49-F238E27FC236}">
                <a16:creationId xmlns:a16="http://schemas.microsoft.com/office/drawing/2014/main" xmlns="" id="{3DF431A4-FC4B-4A9C-AA9A-2643DBD33FB6}"/>
              </a:ext>
            </a:extLst>
          </p:cNvPr>
          <p:cNvSpPr/>
          <p:nvPr/>
        </p:nvSpPr>
        <p:spPr>
          <a:xfrm>
            <a:off x="7738440" y="2078282"/>
            <a:ext cx="20054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Front-end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4" name="직사각형 48">
            <a:extLst>
              <a:ext uri="{FF2B5EF4-FFF2-40B4-BE49-F238E27FC236}">
                <a16:creationId xmlns:a16="http://schemas.microsoft.com/office/drawing/2014/main" xmlns="" id="{3DF431A4-FC4B-4A9C-AA9A-2643DBD33FB6}"/>
              </a:ext>
            </a:extLst>
          </p:cNvPr>
          <p:cNvSpPr/>
          <p:nvPr/>
        </p:nvSpPr>
        <p:spPr>
          <a:xfrm>
            <a:off x="1477658" y="4760921"/>
            <a:ext cx="20054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Back-end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5" name="직사각형 48">
            <a:extLst>
              <a:ext uri="{FF2B5EF4-FFF2-40B4-BE49-F238E27FC236}">
                <a16:creationId xmlns:a16="http://schemas.microsoft.com/office/drawing/2014/main" xmlns="" id="{3DF431A4-FC4B-4A9C-AA9A-2643DBD33FB6}"/>
              </a:ext>
            </a:extLst>
          </p:cNvPr>
          <p:cNvSpPr/>
          <p:nvPr/>
        </p:nvSpPr>
        <p:spPr>
          <a:xfrm>
            <a:off x="8269663" y="4948653"/>
            <a:ext cx="20054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Back-end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400" b="0" i="0" u="none" strike="noStrike" cap="none" baseline="0">
                <a:solidFill>
                  <a:schemeClr val="accent5"/>
                </a:solidFill>
                <a:latin typeface="+mj-lt"/>
                <a:ea typeface="Arial"/>
                <a:cs typeface="Arial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4400" b="1" dirty="0">
                <a:latin typeface="+mj-ea"/>
                <a:ea typeface="+mj-ea"/>
              </a:rPr>
              <a:t>프로젝트 팀 구성 및 역할</a:t>
            </a:r>
            <a:endParaRPr lang="en-US" sz="4400" b="1" dirty="0">
              <a:latin typeface="+mj-ea"/>
              <a:ea typeface="+mj-ea"/>
            </a:endParaRPr>
          </a:p>
        </p:txBody>
      </p:sp>
      <p:grpSp>
        <p:nvGrpSpPr>
          <p:cNvPr id="49" name="Group 58">
            <a:extLst>
              <a:ext uri="{FF2B5EF4-FFF2-40B4-BE49-F238E27FC236}">
                <a16:creationId xmlns:a16="http://schemas.microsoft.com/office/drawing/2014/main" xmlns="" id="{99C5CF63-7704-4FDC-87B3-848BB7B8A774}"/>
              </a:ext>
            </a:extLst>
          </p:cNvPr>
          <p:cNvGrpSpPr/>
          <p:nvPr/>
        </p:nvGrpSpPr>
        <p:grpSpPr>
          <a:xfrm>
            <a:off x="9148549" y="134124"/>
            <a:ext cx="617170" cy="431438"/>
            <a:chOff x="3755403" y="3352246"/>
            <a:chExt cx="1133941" cy="792691"/>
          </a:xfrm>
          <a:solidFill>
            <a:schemeClr val="accent2"/>
          </a:solidFill>
        </p:grpSpPr>
        <p:sp>
          <p:nvSpPr>
            <p:cNvPr id="50" name="Freeform: Shape 59">
              <a:extLst>
                <a:ext uri="{FF2B5EF4-FFF2-40B4-BE49-F238E27FC236}">
                  <a16:creationId xmlns:a16="http://schemas.microsoft.com/office/drawing/2014/main" xmlns="" id="{97632C19-C9A5-4AD6-B0CC-F7819704212A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51" name="Freeform: Shape 60">
              <a:extLst>
                <a:ext uri="{FF2B5EF4-FFF2-40B4-BE49-F238E27FC236}">
                  <a16:creationId xmlns:a16="http://schemas.microsoft.com/office/drawing/2014/main" xmlns="" id="{9D0678FF-A9F2-4CBC-9274-0B495285CB46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ea"/>
                <a:ea typeface="+mj-ea"/>
              </a:endParaRPr>
            </a:p>
          </p:txBody>
        </p:sp>
      </p:grpSp>
      <p:grpSp>
        <p:nvGrpSpPr>
          <p:cNvPr id="52" name="Group 61">
            <a:extLst>
              <a:ext uri="{FF2B5EF4-FFF2-40B4-BE49-F238E27FC236}">
                <a16:creationId xmlns:a16="http://schemas.microsoft.com/office/drawing/2014/main" xmlns="" id="{7EF38308-9C72-47ED-AADA-0F78F3E90763}"/>
              </a:ext>
            </a:extLst>
          </p:cNvPr>
          <p:cNvGrpSpPr/>
          <p:nvPr/>
        </p:nvGrpSpPr>
        <p:grpSpPr>
          <a:xfrm rot="15300000">
            <a:off x="2441321" y="273459"/>
            <a:ext cx="617170" cy="431438"/>
            <a:chOff x="3755403" y="3352246"/>
            <a:chExt cx="1133941" cy="792691"/>
          </a:xfrm>
          <a:solidFill>
            <a:schemeClr val="accent2"/>
          </a:solidFill>
        </p:grpSpPr>
        <p:sp>
          <p:nvSpPr>
            <p:cNvPr id="53" name="Freeform: Shape 62">
              <a:extLst>
                <a:ext uri="{FF2B5EF4-FFF2-40B4-BE49-F238E27FC236}">
                  <a16:creationId xmlns:a16="http://schemas.microsoft.com/office/drawing/2014/main" xmlns="" id="{0C88B8B7-1BC9-40E5-A6C4-159A1AF90648}"/>
                </a:ext>
              </a:extLst>
            </p:cNvPr>
            <p:cNvSpPr/>
            <p:nvPr/>
          </p:nvSpPr>
          <p:spPr>
            <a:xfrm rot="679691">
              <a:off x="4208199" y="3352246"/>
              <a:ext cx="681145" cy="792691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54" name="Freeform: Shape 63">
              <a:extLst>
                <a:ext uri="{FF2B5EF4-FFF2-40B4-BE49-F238E27FC236}">
                  <a16:creationId xmlns:a16="http://schemas.microsoft.com/office/drawing/2014/main" xmlns="" id="{0F327110-1AB6-4886-95CF-22A70FDE7808}"/>
                </a:ext>
              </a:extLst>
            </p:cNvPr>
            <p:cNvSpPr/>
            <p:nvPr/>
          </p:nvSpPr>
          <p:spPr>
            <a:xfrm rot="19811027">
              <a:off x="3755403" y="3367093"/>
              <a:ext cx="386957" cy="62372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1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None/>
            </a:pPr>
            <a:r>
              <a:rPr lang="en-US" sz="4800" b="1" dirty="0" err="1">
                <a:latin typeface="+mj-ea"/>
                <a:ea typeface="+mj-ea"/>
              </a:rPr>
              <a:t>프로젝트</a:t>
            </a:r>
            <a:r>
              <a:rPr lang="en-US" sz="4800" b="1" dirty="0">
                <a:latin typeface="+mj-ea"/>
                <a:ea typeface="+mj-ea"/>
              </a:rPr>
              <a:t> </a:t>
            </a:r>
            <a:r>
              <a:rPr lang="en-US" sz="4800" b="1" dirty="0" err="1">
                <a:latin typeface="+mj-ea"/>
                <a:ea typeface="+mj-ea"/>
              </a:rPr>
              <a:t>수행</a:t>
            </a:r>
            <a:r>
              <a:rPr lang="en-US" sz="4800" b="1" dirty="0">
                <a:latin typeface="+mj-ea"/>
                <a:ea typeface="+mj-ea"/>
              </a:rPr>
              <a:t> </a:t>
            </a:r>
            <a:r>
              <a:rPr lang="en-US" sz="4800" b="1" dirty="0" err="1">
                <a:latin typeface="+mj-ea"/>
                <a:ea typeface="+mj-ea"/>
              </a:rPr>
              <a:t>과정</a:t>
            </a:r>
            <a:endParaRPr sz="4800" b="1" dirty="0">
              <a:latin typeface="+mj-ea"/>
              <a:ea typeface="+mj-ea"/>
            </a:endParaRPr>
          </a:p>
        </p:txBody>
      </p:sp>
      <p:grpSp>
        <p:nvGrpSpPr>
          <p:cNvPr id="422" name="Google Shape;422;p4"/>
          <p:cNvGrpSpPr/>
          <p:nvPr/>
        </p:nvGrpSpPr>
        <p:grpSpPr>
          <a:xfrm>
            <a:off x="1855841" y="1910934"/>
            <a:ext cx="2256534" cy="856202"/>
            <a:chOff x="2183406" y="1910934"/>
            <a:chExt cx="2256534" cy="856202"/>
          </a:xfrm>
        </p:grpSpPr>
        <p:sp>
          <p:nvSpPr>
            <p:cNvPr id="423" name="Google Shape;423;p4"/>
            <p:cNvSpPr/>
            <p:nvPr/>
          </p:nvSpPr>
          <p:spPr>
            <a:xfrm>
              <a:off x="2183406" y="1910934"/>
              <a:ext cx="856202" cy="8562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 txBox="1"/>
            <p:nvPr/>
          </p:nvSpPr>
          <p:spPr>
            <a:xfrm>
              <a:off x="3153540" y="1969704"/>
              <a:ext cx="12864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F3F3F"/>
                  </a:solidFill>
                  <a:latin typeface="+mj-ea"/>
                  <a:ea typeface="+mj-ea"/>
                  <a:cs typeface="Arial"/>
                  <a:sym typeface="Arial"/>
                </a:rPr>
                <a:t>사전 기획</a:t>
              </a:r>
              <a:endParaRPr sz="1800" b="1" i="0" u="none" strike="noStrike" cap="none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4"/>
          <p:cNvGrpSpPr/>
          <p:nvPr/>
        </p:nvGrpSpPr>
        <p:grpSpPr>
          <a:xfrm>
            <a:off x="5658812" y="1910934"/>
            <a:ext cx="2267443" cy="856202"/>
            <a:chOff x="5038992" y="1910934"/>
            <a:chExt cx="2267443" cy="856202"/>
          </a:xfrm>
        </p:grpSpPr>
        <p:sp>
          <p:nvSpPr>
            <p:cNvPr id="426" name="Google Shape;426;p4"/>
            <p:cNvSpPr/>
            <p:nvPr/>
          </p:nvSpPr>
          <p:spPr>
            <a:xfrm>
              <a:off x="5038992" y="1910934"/>
              <a:ext cx="856202" cy="8562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 txBox="1"/>
            <p:nvPr/>
          </p:nvSpPr>
          <p:spPr>
            <a:xfrm>
              <a:off x="6020159" y="1969704"/>
              <a:ext cx="1286276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F3F3F"/>
                  </a:solidFill>
                  <a:latin typeface="+mj-ea"/>
                  <a:ea typeface="+mj-ea"/>
                  <a:cs typeface="Arial"/>
                  <a:sym typeface="Arial"/>
                </a:rPr>
                <a:t>개발</a:t>
              </a:r>
              <a:endParaRPr sz="1800" b="1" i="0" u="none" strike="noStrike" cap="none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4"/>
          <p:cNvGrpSpPr/>
          <p:nvPr/>
        </p:nvGrpSpPr>
        <p:grpSpPr>
          <a:xfrm>
            <a:off x="8829516" y="1910934"/>
            <a:ext cx="2553096" cy="856202"/>
            <a:chOff x="7894580" y="1910934"/>
            <a:chExt cx="2553096" cy="856202"/>
          </a:xfrm>
        </p:grpSpPr>
        <p:sp>
          <p:nvSpPr>
            <p:cNvPr id="429" name="Google Shape;429;p4"/>
            <p:cNvSpPr/>
            <p:nvPr/>
          </p:nvSpPr>
          <p:spPr>
            <a:xfrm>
              <a:off x="7894580" y="1910934"/>
              <a:ext cx="856202" cy="8562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 txBox="1"/>
            <p:nvPr/>
          </p:nvSpPr>
          <p:spPr>
            <a:xfrm>
              <a:off x="8886789" y="1969700"/>
              <a:ext cx="156088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 err="1">
                  <a:solidFill>
                    <a:srgbClr val="3F3F3F"/>
                  </a:solidFill>
                  <a:latin typeface="+mj-ea"/>
                  <a:ea typeface="+mj-ea"/>
                  <a:cs typeface="Arial"/>
                  <a:sym typeface="Arial"/>
                </a:rPr>
                <a:t>수정</a:t>
              </a:r>
              <a:r>
                <a:rPr lang="en-US" sz="1800" b="1" i="0" u="none" strike="noStrike" cap="none" dirty="0">
                  <a:solidFill>
                    <a:srgbClr val="3F3F3F"/>
                  </a:solidFill>
                  <a:latin typeface="+mj-ea"/>
                  <a:ea typeface="+mj-ea"/>
                  <a:cs typeface="Arial"/>
                  <a:sym typeface="Arial"/>
                </a:rPr>
                <a:t> 및 </a:t>
              </a:r>
              <a:r>
                <a:rPr lang="en-US" sz="1800" b="1" i="0" u="none" strike="noStrike" cap="none" dirty="0" err="1">
                  <a:solidFill>
                    <a:srgbClr val="3F3F3F"/>
                  </a:solidFill>
                  <a:latin typeface="+mj-ea"/>
                  <a:ea typeface="+mj-ea"/>
                  <a:cs typeface="Arial"/>
                  <a:sym typeface="Arial"/>
                </a:rPr>
                <a:t>보완</a:t>
              </a:r>
              <a:endParaRPr sz="1800" b="1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431" name="Google Shape;431;p4"/>
          <p:cNvCxnSpPr/>
          <p:nvPr/>
        </p:nvCxnSpPr>
        <p:spPr>
          <a:xfrm>
            <a:off x="950615" y="4898813"/>
            <a:ext cx="10302843" cy="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432" name="Google Shape;432;p4"/>
          <p:cNvGrpSpPr/>
          <p:nvPr/>
        </p:nvGrpSpPr>
        <p:grpSpPr>
          <a:xfrm>
            <a:off x="1562779" y="4732050"/>
            <a:ext cx="337351" cy="337351"/>
            <a:chOff x="4319972" y="3176972"/>
            <a:chExt cx="504056" cy="504056"/>
          </a:xfrm>
        </p:grpSpPr>
        <p:sp>
          <p:nvSpPr>
            <p:cNvPr id="433" name="Google Shape;433;p4"/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2">
                <a:alpha val="49411"/>
              </a:schemeClr>
            </a:solidFill>
            <a:ln w="12700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4"/>
          <p:cNvGrpSpPr/>
          <p:nvPr/>
        </p:nvGrpSpPr>
        <p:grpSpPr>
          <a:xfrm>
            <a:off x="4091381" y="4732050"/>
            <a:ext cx="337351" cy="337351"/>
            <a:chOff x="4319972" y="3176972"/>
            <a:chExt cx="504056" cy="504056"/>
          </a:xfrm>
        </p:grpSpPr>
        <p:sp>
          <p:nvSpPr>
            <p:cNvPr id="436" name="Google Shape;436;p4"/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2">
                <a:alpha val="49411"/>
              </a:schemeClr>
            </a:solidFill>
            <a:ln w="12700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38" name="Google Shape;438;p4"/>
          <p:cNvGrpSpPr/>
          <p:nvPr/>
        </p:nvGrpSpPr>
        <p:grpSpPr>
          <a:xfrm>
            <a:off x="5355682" y="4732050"/>
            <a:ext cx="337351" cy="337351"/>
            <a:chOff x="4319972" y="3176972"/>
            <a:chExt cx="504056" cy="504056"/>
          </a:xfrm>
        </p:grpSpPr>
        <p:sp>
          <p:nvSpPr>
            <p:cNvPr id="439" name="Google Shape;439;p4"/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3">
                <a:alpha val="49411"/>
              </a:schemeClr>
            </a:solidFill>
            <a:ln w="12700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41" name="Google Shape;441;p4"/>
          <p:cNvGrpSpPr/>
          <p:nvPr/>
        </p:nvGrpSpPr>
        <p:grpSpPr>
          <a:xfrm>
            <a:off x="7884284" y="4732050"/>
            <a:ext cx="337351" cy="337351"/>
            <a:chOff x="4319972" y="3176972"/>
            <a:chExt cx="504056" cy="504056"/>
          </a:xfrm>
        </p:grpSpPr>
        <p:sp>
          <p:nvSpPr>
            <p:cNvPr id="442" name="Google Shape;442;p4"/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3">
                <a:alpha val="49411"/>
              </a:schemeClr>
            </a:solidFill>
            <a:ln w="12700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4"/>
          <p:cNvGrpSpPr/>
          <p:nvPr/>
        </p:nvGrpSpPr>
        <p:grpSpPr>
          <a:xfrm>
            <a:off x="9148585" y="4732050"/>
            <a:ext cx="337351" cy="337351"/>
            <a:chOff x="4319972" y="3176972"/>
            <a:chExt cx="504056" cy="504056"/>
          </a:xfrm>
        </p:grpSpPr>
        <p:sp>
          <p:nvSpPr>
            <p:cNvPr id="445" name="Google Shape;445;p4"/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4">
                <a:alpha val="49411"/>
              </a:schemeClr>
            </a:solidFill>
            <a:ln w="12700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4"/>
          <p:cNvGrpSpPr/>
          <p:nvPr/>
        </p:nvGrpSpPr>
        <p:grpSpPr>
          <a:xfrm>
            <a:off x="10412884" y="4732050"/>
            <a:ext cx="337351" cy="337351"/>
            <a:chOff x="4319972" y="3176972"/>
            <a:chExt cx="504056" cy="504056"/>
          </a:xfrm>
        </p:grpSpPr>
        <p:sp>
          <p:nvSpPr>
            <p:cNvPr id="448" name="Google Shape;448;p4"/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4">
                <a:alpha val="49411"/>
              </a:schemeClr>
            </a:solidFill>
            <a:ln w="12700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450" name="Google Shape;450;p4"/>
          <p:cNvSpPr txBox="1"/>
          <p:nvPr/>
        </p:nvSpPr>
        <p:spPr>
          <a:xfrm>
            <a:off x="1115286" y="4272682"/>
            <a:ext cx="1189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Calibri"/>
                <a:sym typeface="Calibri"/>
              </a:rPr>
              <a:t>3월 9일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451" name="Google Shape;451;p4"/>
          <p:cNvSpPr txBox="1"/>
          <p:nvPr/>
        </p:nvSpPr>
        <p:spPr>
          <a:xfrm>
            <a:off x="3394425" y="4279580"/>
            <a:ext cx="17097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Calibri"/>
                <a:sym typeface="Calibri"/>
              </a:rPr>
              <a:t>3월 14일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452" name="Google Shape;452;p4"/>
          <p:cNvSpPr txBox="1"/>
          <p:nvPr/>
        </p:nvSpPr>
        <p:spPr>
          <a:xfrm>
            <a:off x="7615374" y="4277300"/>
            <a:ext cx="88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Calibri"/>
                <a:sym typeface="Calibri"/>
              </a:rPr>
              <a:t>4월 20일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453" name="Google Shape;453;p4"/>
          <p:cNvSpPr txBox="1"/>
          <p:nvPr/>
        </p:nvSpPr>
        <p:spPr>
          <a:xfrm>
            <a:off x="8863498" y="4277300"/>
            <a:ext cx="88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Calibri"/>
                <a:sym typeface="Calibri"/>
              </a:rPr>
              <a:t>4월 22일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454" name="Google Shape;454;p4"/>
          <p:cNvSpPr txBox="1"/>
          <p:nvPr/>
        </p:nvSpPr>
        <p:spPr>
          <a:xfrm>
            <a:off x="10135475" y="4277300"/>
            <a:ext cx="88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Calibri"/>
                <a:sym typeface="Calibri"/>
              </a:rPr>
              <a:t>4월 28일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grpSp>
        <p:nvGrpSpPr>
          <p:cNvPr id="455" name="Google Shape;455;p4"/>
          <p:cNvGrpSpPr/>
          <p:nvPr/>
        </p:nvGrpSpPr>
        <p:grpSpPr>
          <a:xfrm rot="10800000" flipH="1">
            <a:off x="1724046" y="3333848"/>
            <a:ext cx="2520000" cy="657364"/>
            <a:chOff x="3684730" y="4077072"/>
            <a:chExt cx="2040484" cy="657364"/>
          </a:xfrm>
        </p:grpSpPr>
        <p:cxnSp>
          <p:nvCxnSpPr>
            <p:cNvPr id="456" name="Google Shape;456;p4"/>
            <p:cNvCxnSpPr/>
            <p:nvPr/>
          </p:nvCxnSpPr>
          <p:spPr>
            <a:xfrm>
              <a:off x="3684730" y="4077072"/>
              <a:ext cx="0" cy="657364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4"/>
            <p:cNvCxnSpPr/>
            <p:nvPr/>
          </p:nvCxnSpPr>
          <p:spPr>
            <a:xfrm rot="10800000">
              <a:off x="3684730" y="4734436"/>
              <a:ext cx="2040484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4"/>
            <p:cNvCxnSpPr/>
            <p:nvPr/>
          </p:nvCxnSpPr>
          <p:spPr>
            <a:xfrm>
              <a:off x="5725214" y="4077072"/>
              <a:ext cx="0" cy="657364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59" name="Google Shape;459;p4"/>
          <p:cNvGrpSpPr/>
          <p:nvPr/>
        </p:nvGrpSpPr>
        <p:grpSpPr>
          <a:xfrm rot="10800000" flipH="1">
            <a:off x="5532533" y="3333848"/>
            <a:ext cx="2520000" cy="657364"/>
            <a:chOff x="3684730" y="4077072"/>
            <a:chExt cx="2040484" cy="657364"/>
          </a:xfrm>
        </p:grpSpPr>
        <p:cxnSp>
          <p:nvCxnSpPr>
            <p:cNvPr id="460" name="Google Shape;460;p4"/>
            <p:cNvCxnSpPr/>
            <p:nvPr/>
          </p:nvCxnSpPr>
          <p:spPr>
            <a:xfrm>
              <a:off x="3684730" y="4077072"/>
              <a:ext cx="0" cy="657364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1" name="Google Shape;461;p4"/>
            <p:cNvCxnSpPr/>
            <p:nvPr/>
          </p:nvCxnSpPr>
          <p:spPr>
            <a:xfrm rot="10800000">
              <a:off x="3684730" y="4734436"/>
              <a:ext cx="2040484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2" name="Google Shape;462;p4"/>
            <p:cNvCxnSpPr/>
            <p:nvPr/>
          </p:nvCxnSpPr>
          <p:spPr>
            <a:xfrm>
              <a:off x="5725214" y="4077072"/>
              <a:ext cx="0" cy="657364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63" name="Google Shape;463;p4"/>
          <p:cNvGrpSpPr/>
          <p:nvPr/>
        </p:nvGrpSpPr>
        <p:grpSpPr>
          <a:xfrm rot="10800000" flipH="1">
            <a:off x="9340912" y="3333848"/>
            <a:ext cx="1261769" cy="657364"/>
            <a:chOff x="3684730" y="4077072"/>
            <a:chExt cx="1025186" cy="657364"/>
          </a:xfrm>
        </p:grpSpPr>
        <p:cxnSp>
          <p:nvCxnSpPr>
            <p:cNvPr id="464" name="Google Shape;464;p4"/>
            <p:cNvCxnSpPr/>
            <p:nvPr/>
          </p:nvCxnSpPr>
          <p:spPr>
            <a:xfrm>
              <a:off x="3684730" y="4077072"/>
              <a:ext cx="0" cy="657364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5" name="Google Shape;465;p4"/>
            <p:cNvCxnSpPr/>
            <p:nvPr/>
          </p:nvCxnSpPr>
          <p:spPr>
            <a:xfrm rot="10800000">
              <a:off x="3684730" y="4734436"/>
              <a:ext cx="1020242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6" name="Google Shape;466;p4"/>
            <p:cNvCxnSpPr/>
            <p:nvPr/>
          </p:nvCxnSpPr>
          <p:spPr>
            <a:xfrm>
              <a:off x="4709916" y="4077072"/>
              <a:ext cx="0" cy="657364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67" name="Google Shape;467;p4"/>
          <p:cNvSpPr/>
          <p:nvPr/>
        </p:nvSpPr>
        <p:spPr>
          <a:xfrm flipH="1">
            <a:off x="2855321" y="3043939"/>
            <a:ext cx="257452" cy="22194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12700" cap="flat" cmpd="sng">
            <a:solidFill>
              <a:schemeClr val="lt1"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68" name="Google Shape;468;p4"/>
          <p:cNvSpPr/>
          <p:nvPr/>
        </p:nvSpPr>
        <p:spPr>
          <a:xfrm flipH="1">
            <a:off x="6663808" y="3046899"/>
            <a:ext cx="257452" cy="221941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12700" cap="flat" cmpd="sng">
            <a:solidFill>
              <a:schemeClr val="lt1"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69" name="Google Shape;469;p4"/>
          <p:cNvSpPr/>
          <p:nvPr/>
        </p:nvSpPr>
        <p:spPr>
          <a:xfrm flipH="1">
            <a:off x="9843069" y="3046899"/>
            <a:ext cx="257452" cy="22194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 w="12700" cap="flat" cmpd="sng">
            <a:solidFill>
              <a:schemeClr val="lt1">
                <a:alpha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grpSp>
        <p:nvGrpSpPr>
          <p:cNvPr id="470" name="Google Shape;470;p4"/>
          <p:cNvGrpSpPr/>
          <p:nvPr/>
        </p:nvGrpSpPr>
        <p:grpSpPr>
          <a:xfrm>
            <a:off x="1519375" y="5191447"/>
            <a:ext cx="2853976" cy="706503"/>
            <a:chOff x="3237391" y="4264230"/>
            <a:chExt cx="2761200" cy="706503"/>
          </a:xfrm>
        </p:grpSpPr>
        <p:sp>
          <p:nvSpPr>
            <p:cNvPr id="471" name="Google Shape;471;p4"/>
            <p:cNvSpPr txBox="1"/>
            <p:nvPr/>
          </p:nvSpPr>
          <p:spPr>
            <a:xfrm>
              <a:off x="3237391" y="4647608"/>
              <a:ext cx="2761200" cy="323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3F3F3F"/>
                  </a:solidFill>
                  <a:latin typeface="+mj-ea"/>
                  <a:ea typeface="+mj-ea"/>
                  <a:cs typeface="Arial"/>
                  <a:sym typeface="Arial"/>
                </a:rPr>
                <a:t>프로젝트 기획안 작성</a:t>
              </a:r>
              <a:endParaRPr sz="1500" b="0" i="0" u="none" strike="noStrike" cap="none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72" name="Google Shape;472;p4"/>
            <p:cNvSpPr txBox="1"/>
            <p:nvPr/>
          </p:nvSpPr>
          <p:spPr>
            <a:xfrm>
              <a:off x="3399011" y="4264230"/>
              <a:ext cx="25110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F3F3F"/>
                  </a:solidFill>
                  <a:latin typeface="+mj-ea"/>
                  <a:ea typeface="+mj-ea"/>
                  <a:cs typeface="Arial"/>
                  <a:sym typeface="Arial"/>
                </a:rPr>
                <a:t>프로젝트 주제 선정</a:t>
              </a:r>
              <a:endParaRPr sz="1800" b="1" i="0" u="none" strike="noStrike" cap="none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4"/>
          <p:cNvGrpSpPr/>
          <p:nvPr/>
        </p:nvGrpSpPr>
        <p:grpSpPr>
          <a:xfrm>
            <a:off x="2091606" y="2103112"/>
            <a:ext cx="375892" cy="485736"/>
            <a:chOff x="8486169" y="3185232"/>
            <a:chExt cx="1293157" cy="1671050"/>
          </a:xfrm>
        </p:grpSpPr>
        <p:sp>
          <p:nvSpPr>
            <p:cNvPr id="474" name="Google Shape;474;p4"/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/>
              <a:ahLst/>
              <a:cxnLst/>
              <a:rect l="l" t="t" r="r" b="b"/>
              <a:pathLst>
                <a:path w="977890" h="2546757" extrusionOk="0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/>
              <a:ahLst/>
              <a:cxnLst/>
              <a:rect l="l" t="t" r="r" b="b"/>
              <a:pathLst>
                <a:path w="977890" h="2546757" extrusionOk="0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 rot="-3314848" flipH="1">
              <a:off x="8768936" y="3335788"/>
              <a:ext cx="190927" cy="497240"/>
            </a:xfrm>
            <a:custGeom>
              <a:avLst/>
              <a:gdLst/>
              <a:ahLst/>
              <a:cxnLst/>
              <a:rect l="l" t="t" r="r" b="b"/>
              <a:pathLst>
                <a:path w="977890" h="2546757" extrusionOk="0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4"/>
          <p:cNvGrpSpPr/>
          <p:nvPr/>
        </p:nvGrpSpPr>
        <p:grpSpPr>
          <a:xfrm>
            <a:off x="9081716" y="2105866"/>
            <a:ext cx="353237" cy="426707"/>
            <a:chOff x="810583" y="3002376"/>
            <a:chExt cx="2962062" cy="3578146"/>
          </a:xfrm>
        </p:grpSpPr>
        <p:sp>
          <p:nvSpPr>
            <p:cNvPr id="479" name="Google Shape;479;p4"/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/>
              <a:ahLst/>
              <a:cxnLst/>
              <a:rect l="l" t="t" r="r" b="b"/>
              <a:pathLst>
                <a:path w="626166" h="1209124" extrusionOk="0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/>
              <a:ahLst/>
              <a:cxnLst/>
              <a:rect l="l" t="t" r="r" b="b"/>
              <a:pathLst>
                <a:path w="610997" h="683767" extrusionOk="0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 rot="-600000">
              <a:off x="1019786" y="4024649"/>
              <a:ext cx="948277" cy="2492473"/>
            </a:xfrm>
            <a:custGeom>
              <a:avLst/>
              <a:gdLst/>
              <a:ahLst/>
              <a:cxnLst/>
              <a:rect l="l" t="t" r="r" b="b"/>
              <a:pathLst>
                <a:path w="948279" h="2492471" extrusionOk="0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/>
              <a:ahLst/>
              <a:cxnLst/>
              <a:rect l="l" t="t" r="r" b="b"/>
              <a:pathLst>
                <a:path w="970595" h="2486380" extrusionOk="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4"/>
          <p:cNvGrpSpPr/>
          <p:nvPr/>
        </p:nvGrpSpPr>
        <p:grpSpPr>
          <a:xfrm rot="4020525">
            <a:off x="5948374" y="2046848"/>
            <a:ext cx="304102" cy="631981"/>
            <a:chOff x="-302912" y="4952296"/>
            <a:chExt cx="1641015" cy="3410347"/>
          </a:xfrm>
        </p:grpSpPr>
        <p:sp>
          <p:nvSpPr>
            <p:cNvPr id="484" name="Google Shape;484;p4"/>
            <p:cNvSpPr/>
            <p:nvPr/>
          </p:nvSpPr>
          <p:spPr>
            <a:xfrm>
              <a:off x="-16779" y="5815886"/>
              <a:ext cx="976601" cy="2546757"/>
            </a:xfrm>
            <a:custGeom>
              <a:avLst/>
              <a:gdLst/>
              <a:ahLst/>
              <a:cxnLst/>
              <a:rect l="l" t="t" r="r" b="b"/>
              <a:pathLst>
                <a:path w="976601" h="2546757" extrusionOk="0">
                  <a:moveTo>
                    <a:pt x="245997" y="1541896"/>
                  </a:moveTo>
                  <a:cubicBezTo>
                    <a:pt x="216174" y="1541896"/>
                    <a:pt x="191997" y="1566073"/>
                    <a:pt x="191997" y="1595896"/>
                  </a:cubicBezTo>
                  <a:cubicBezTo>
                    <a:pt x="191997" y="1625719"/>
                    <a:pt x="216174" y="1649896"/>
                    <a:pt x="245997" y="1649896"/>
                  </a:cubicBezTo>
                  <a:lnTo>
                    <a:pt x="353997" y="1649896"/>
                  </a:lnTo>
                  <a:cubicBezTo>
                    <a:pt x="383820" y="1649896"/>
                    <a:pt x="407997" y="1625719"/>
                    <a:pt x="407997" y="1595896"/>
                  </a:cubicBezTo>
                  <a:cubicBezTo>
                    <a:pt x="407997" y="1566073"/>
                    <a:pt x="383820" y="1541896"/>
                    <a:pt x="353997" y="1541896"/>
                  </a:cubicBezTo>
                  <a:close/>
                  <a:moveTo>
                    <a:pt x="510373" y="50"/>
                  </a:moveTo>
                  <a:cubicBezTo>
                    <a:pt x="645650" y="2191"/>
                    <a:pt x="775789" y="72397"/>
                    <a:pt x="885380" y="214523"/>
                  </a:cubicBezTo>
                  <a:cubicBezTo>
                    <a:pt x="940604" y="292864"/>
                    <a:pt x="968376" y="423579"/>
                    <a:pt x="975808" y="584318"/>
                  </a:cubicBezTo>
                  <a:lnTo>
                    <a:pt x="976601" y="731372"/>
                  </a:lnTo>
                  <a:lnTo>
                    <a:pt x="948804" y="719858"/>
                  </a:lnTo>
                  <a:lnTo>
                    <a:pt x="696804" y="719858"/>
                  </a:lnTo>
                  <a:cubicBezTo>
                    <a:pt x="666981" y="719858"/>
                    <a:pt x="642804" y="744035"/>
                    <a:pt x="642804" y="773858"/>
                  </a:cubicBezTo>
                  <a:cubicBezTo>
                    <a:pt x="642804" y="803681"/>
                    <a:pt x="666981" y="827858"/>
                    <a:pt x="696804" y="827858"/>
                  </a:cubicBezTo>
                  <a:lnTo>
                    <a:pt x="948804" y="827858"/>
                  </a:lnTo>
                  <a:lnTo>
                    <a:pt x="972918" y="817870"/>
                  </a:lnTo>
                  <a:lnTo>
                    <a:pt x="966749" y="921008"/>
                  </a:lnTo>
                  <a:lnTo>
                    <a:pt x="806380" y="921008"/>
                  </a:lnTo>
                  <a:cubicBezTo>
                    <a:pt x="776557" y="921008"/>
                    <a:pt x="752380" y="945185"/>
                    <a:pt x="752380" y="975008"/>
                  </a:cubicBezTo>
                  <a:cubicBezTo>
                    <a:pt x="752380" y="1004831"/>
                    <a:pt x="776557" y="1029008"/>
                    <a:pt x="806380" y="1029008"/>
                  </a:cubicBezTo>
                  <a:lnTo>
                    <a:pt x="955051" y="1029008"/>
                  </a:lnTo>
                  <a:lnTo>
                    <a:pt x="933789" y="1208993"/>
                  </a:lnTo>
                  <a:cubicBezTo>
                    <a:pt x="910261" y="1369418"/>
                    <a:pt x="878795" y="1532982"/>
                    <a:pt x="843059" y="1688156"/>
                  </a:cubicBezTo>
                  <a:lnTo>
                    <a:pt x="810682" y="1817456"/>
                  </a:lnTo>
                  <a:lnTo>
                    <a:pt x="806987" y="1811976"/>
                  </a:lnTo>
                  <a:cubicBezTo>
                    <a:pt x="797215" y="1802204"/>
                    <a:pt x="783715" y="1796159"/>
                    <a:pt x="768803" y="1796159"/>
                  </a:cubicBezTo>
                  <a:lnTo>
                    <a:pt x="660803" y="1796159"/>
                  </a:lnTo>
                  <a:cubicBezTo>
                    <a:pt x="630980" y="1796159"/>
                    <a:pt x="606803" y="1820336"/>
                    <a:pt x="606803" y="1850159"/>
                  </a:cubicBezTo>
                  <a:cubicBezTo>
                    <a:pt x="606803" y="1879982"/>
                    <a:pt x="630980" y="1904159"/>
                    <a:pt x="660803" y="1904159"/>
                  </a:cubicBezTo>
                  <a:lnTo>
                    <a:pt x="768803" y="1904159"/>
                  </a:lnTo>
                  <a:lnTo>
                    <a:pt x="791304" y="1894839"/>
                  </a:lnTo>
                  <a:lnTo>
                    <a:pt x="786712" y="1913180"/>
                  </a:lnTo>
                  <a:cubicBezTo>
                    <a:pt x="688992" y="2272925"/>
                    <a:pt x="576055" y="2544183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ubicBezTo>
                    <a:pt x="234684" y="63836"/>
                    <a:pt x="375097" y="-2091"/>
                    <a:pt x="510373" y="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339044" y="4952296"/>
              <a:ext cx="339180" cy="883340"/>
            </a:xfrm>
            <a:custGeom>
              <a:avLst/>
              <a:gdLst/>
              <a:ahLst/>
              <a:cxnLst/>
              <a:rect l="l" t="t" r="r" b="b"/>
              <a:pathLst>
                <a:path w="977890" h="2546757" extrusionOk="0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 rot="3314848">
              <a:off x="782588" y="5196133"/>
              <a:ext cx="299484" cy="779958"/>
            </a:xfrm>
            <a:custGeom>
              <a:avLst/>
              <a:gdLst/>
              <a:ahLst/>
              <a:cxnLst/>
              <a:rect l="l" t="t" r="r" b="b"/>
              <a:pathLst>
                <a:path w="977890" h="2546757" extrusionOk="0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 rot="-3314848" flipH="1">
              <a:off x="-46881" y="5188454"/>
              <a:ext cx="299484" cy="779958"/>
            </a:xfrm>
            <a:custGeom>
              <a:avLst/>
              <a:gdLst/>
              <a:ahLst/>
              <a:cxnLst/>
              <a:rect l="l" t="t" r="r" b="b"/>
              <a:pathLst>
                <a:path w="977890" h="2546757" extrusionOk="0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488" name="Google Shape;488;p4"/>
          <p:cNvSpPr txBox="1"/>
          <p:nvPr/>
        </p:nvSpPr>
        <p:spPr>
          <a:xfrm>
            <a:off x="4681800" y="4280898"/>
            <a:ext cx="17097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F3F3F"/>
                </a:solidFill>
                <a:latin typeface="+mj-ea"/>
                <a:ea typeface="+mj-ea"/>
                <a:cs typeface="Calibri"/>
                <a:sym typeface="Calibri"/>
              </a:rPr>
              <a:t>3월 16일</a:t>
            </a:r>
            <a:endParaRPr sz="1400" b="1" i="0" u="none" strike="noStrike" cap="none">
              <a:solidFill>
                <a:srgbClr val="3F3F3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489" name="Google Shape;489;p4"/>
          <p:cNvSpPr txBox="1"/>
          <p:nvPr/>
        </p:nvSpPr>
        <p:spPr>
          <a:xfrm>
            <a:off x="4106690" y="1088436"/>
            <a:ext cx="3979659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999999"/>
                </a:solidFill>
                <a:latin typeface="+mj-ea"/>
                <a:ea typeface="+mj-ea"/>
                <a:cs typeface="Arial"/>
                <a:sym typeface="Arial"/>
              </a:rPr>
              <a:t>총 </a:t>
            </a:r>
            <a:r>
              <a:rPr lang="en-US" sz="1800" b="1" i="0" u="none" strike="noStrike" cap="none" dirty="0" err="1">
                <a:solidFill>
                  <a:srgbClr val="999999"/>
                </a:solidFill>
                <a:latin typeface="+mj-ea"/>
                <a:ea typeface="+mj-ea"/>
                <a:cs typeface="Arial"/>
                <a:sym typeface="Arial"/>
              </a:rPr>
              <a:t>프로젝트</a:t>
            </a:r>
            <a:r>
              <a:rPr lang="en-US" sz="1800" b="1" i="0" u="none" strike="noStrike" cap="none" dirty="0">
                <a:solidFill>
                  <a:srgbClr val="999999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999999"/>
                </a:solidFill>
                <a:latin typeface="+mj-ea"/>
                <a:ea typeface="+mj-ea"/>
                <a:cs typeface="Arial"/>
                <a:sym typeface="Arial"/>
              </a:rPr>
              <a:t>기간</a:t>
            </a:r>
            <a:r>
              <a:rPr lang="en-US" sz="1800" b="1" i="0" u="none" strike="noStrike" cap="none" dirty="0">
                <a:solidFill>
                  <a:srgbClr val="999999"/>
                </a:solidFill>
                <a:latin typeface="+mj-ea"/>
                <a:ea typeface="+mj-ea"/>
                <a:cs typeface="Arial"/>
                <a:sym typeface="Arial"/>
              </a:rPr>
              <a:t> 3/16 ~ 4/28(43일)</a:t>
            </a:r>
            <a:endParaRPr sz="1800" b="1" i="0" u="none" strike="noStrike" cap="none" dirty="0">
              <a:solidFill>
                <a:srgbClr val="999999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90" name="Google Shape;490;p4"/>
          <p:cNvSpPr txBox="1"/>
          <p:nvPr/>
        </p:nvSpPr>
        <p:spPr>
          <a:xfrm>
            <a:off x="5279919" y="5574350"/>
            <a:ext cx="3025138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분류</a:t>
            </a:r>
            <a:r>
              <a:rPr lang="en-US" sz="15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모델</a:t>
            </a:r>
            <a:r>
              <a:rPr lang="en-US" sz="15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선정</a:t>
            </a:r>
            <a:r>
              <a:rPr lang="en-US" sz="15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및 웹 </a:t>
            </a:r>
            <a:r>
              <a:rPr lang="en-US" sz="15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서비스</a:t>
            </a:r>
            <a:r>
              <a:rPr lang="en-US" sz="15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구축</a:t>
            </a:r>
            <a:endParaRPr sz="1500" b="0" i="0" u="none" strike="noStrike" cap="none" dirty="0">
              <a:solidFill>
                <a:srgbClr val="3F3F3F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91" name="Google Shape;491;p4"/>
          <p:cNvSpPr txBox="1"/>
          <p:nvPr/>
        </p:nvSpPr>
        <p:spPr>
          <a:xfrm>
            <a:off x="5494838" y="5212559"/>
            <a:ext cx="2595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서비스 개발 과정</a:t>
            </a:r>
            <a:endParaRPr sz="1800" b="1" i="0" u="none" strike="noStrike" cap="none">
              <a:solidFill>
                <a:srgbClr val="3F3F3F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92" name="Google Shape;492;p4"/>
          <p:cNvSpPr txBox="1"/>
          <p:nvPr/>
        </p:nvSpPr>
        <p:spPr>
          <a:xfrm>
            <a:off x="8658013" y="5216534"/>
            <a:ext cx="2595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피드백</a:t>
            </a:r>
            <a:endParaRPr sz="1800" b="1" i="0" u="none" strike="noStrike" cap="none">
              <a:solidFill>
                <a:srgbClr val="3F3F3F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93" name="Google Shape;493;p4"/>
          <p:cNvSpPr txBox="1"/>
          <p:nvPr/>
        </p:nvSpPr>
        <p:spPr>
          <a:xfrm>
            <a:off x="8528713" y="5586370"/>
            <a:ext cx="28539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오류</a:t>
            </a:r>
            <a:r>
              <a:rPr lang="en-US" sz="15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수정</a:t>
            </a:r>
            <a:r>
              <a:rPr lang="en-US" sz="15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및 </a:t>
            </a:r>
            <a:r>
              <a:rPr lang="en-US" sz="15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서비스</a:t>
            </a:r>
            <a:r>
              <a:rPr lang="en-US" sz="1500" b="0" i="0" u="none" strike="noStrike" cap="none" dirty="0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3F3F3F"/>
                </a:solidFill>
                <a:latin typeface="+mj-ea"/>
                <a:ea typeface="+mj-ea"/>
                <a:cs typeface="Arial"/>
                <a:sym typeface="Arial"/>
              </a:rPr>
              <a:t>최적화</a:t>
            </a:r>
            <a:endParaRPr sz="1500" b="0" i="0" u="none" strike="noStrike" cap="none" dirty="0">
              <a:solidFill>
                <a:srgbClr val="3F3F3F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752d2e78fd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57200"/>
            <a:ext cx="12268200" cy="7585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52d2e78fd_0_974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372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endParaRPr sz="1800" b="0" i="0" u="none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499" name="Google Shape;499;g752d2e78fd_0_974"/>
          <p:cNvSpPr/>
          <p:nvPr/>
        </p:nvSpPr>
        <p:spPr>
          <a:xfrm>
            <a:off x="359923" y="2998125"/>
            <a:ext cx="6303600" cy="148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500" name="Google Shape;500;g752d2e78fd_0_974"/>
          <p:cNvGrpSpPr/>
          <p:nvPr/>
        </p:nvGrpSpPr>
        <p:grpSpPr>
          <a:xfrm>
            <a:off x="1031007" y="2998125"/>
            <a:ext cx="3831000" cy="1434496"/>
            <a:chOff x="4849985" y="1923770"/>
            <a:chExt cx="3831000" cy="1434496"/>
          </a:xfrm>
        </p:grpSpPr>
        <p:sp>
          <p:nvSpPr>
            <p:cNvPr id="501" name="Google Shape;501;g752d2e78fd_0_974"/>
            <p:cNvSpPr txBox="1"/>
            <p:nvPr/>
          </p:nvSpPr>
          <p:spPr>
            <a:xfrm>
              <a:off x="4849985" y="1923770"/>
              <a:ext cx="3831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i="0" u="none" strike="noStrike" cap="none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프로젝트</a:t>
              </a:r>
              <a:endParaRPr sz="6000" b="1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Black"/>
                <a:sym typeface="Arial Black"/>
              </a:endParaRPr>
            </a:p>
          </p:txBody>
        </p:sp>
        <p:sp>
          <p:nvSpPr>
            <p:cNvPr id="502" name="Google Shape;502;g752d2e78fd_0_974"/>
            <p:cNvSpPr txBox="1"/>
            <p:nvPr/>
          </p:nvSpPr>
          <p:spPr>
            <a:xfrm>
              <a:off x="4904752" y="2712066"/>
              <a:ext cx="37761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 dirty="0" err="1" smtClean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수행결과</a:t>
              </a:r>
              <a:r>
                <a:rPr lang="en-US" sz="3600" b="0" i="0" u="none" strike="noStrike" cap="none" dirty="0" smtClean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I</a:t>
              </a:r>
              <a:endParaRPr sz="36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  <p:sp>
        <p:nvSpPr>
          <p:cNvPr id="503" name="Google Shape;503;g752d2e78fd_0_974"/>
          <p:cNvSpPr txBox="1"/>
          <p:nvPr/>
        </p:nvSpPr>
        <p:spPr>
          <a:xfrm>
            <a:off x="4535050" y="4598550"/>
            <a:ext cx="22191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72970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Data Analysis</a:t>
            </a:r>
            <a:endParaRPr sz="2300" b="1" i="0" u="none" strike="noStrike" cap="none">
              <a:solidFill>
                <a:srgbClr val="729702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52d2e78fd_0_983"/>
          <p:cNvSpPr>
            <a:spLocks noGrp="1"/>
          </p:cNvSpPr>
          <p:nvPr>
            <p:ph type="pic" idx="2"/>
          </p:nvPr>
        </p:nvSpPr>
        <p:spPr>
          <a:xfrm>
            <a:off x="6096000" y="535022"/>
            <a:ext cx="5450700" cy="578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endParaRPr sz="2200" b="1" i="0" u="none" strike="noStrike" cap="none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09" name="Google Shape;509;g752d2e78fd_0_983"/>
          <p:cNvSpPr/>
          <p:nvPr/>
        </p:nvSpPr>
        <p:spPr>
          <a:xfrm>
            <a:off x="0" y="535959"/>
            <a:ext cx="6994200" cy="16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10" name="Google Shape;510;g752d2e78fd_0_983"/>
          <p:cNvSpPr txBox="1"/>
          <p:nvPr/>
        </p:nvSpPr>
        <p:spPr>
          <a:xfrm>
            <a:off x="661480" y="715321"/>
            <a:ext cx="56811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텍스트 데이터 분석 및</a:t>
            </a:r>
            <a:endParaRPr sz="4000" b="1" i="0" u="none" strike="noStrike" cap="none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자연어 처리</a:t>
            </a:r>
            <a:endParaRPr sz="4000" b="1" i="0" u="none" strike="noStrike" cap="none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11" name="Google Shape;511;g752d2e78fd_0_983"/>
          <p:cNvSpPr txBox="1"/>
          <p:nvPr/>
        </p:nvSpPr>
        <p:spPr>
          <a:xfrm>
            <a:off x="6643702" y="2463800"/>
            <a:ext cx="4415100" cy="3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데이터 수집 및 전처리</a:t>
            </a:r>
            <a:endParaRPr sz="2400" b="1" i="0" u="none" strike="noStrike" cap="none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자연어 처리</a:t>
            </a:r>
            <a:endParaRPr sz="2400" b="1" i="0" u="none" strike="noStrike" cap="none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추천 시스템 개발</a:t>
            </a:r>
            <a:endParaRPr sz="2400" b="1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AutoNum type="arabicPeriod"/>
            </a:pPr>
            <a:r>
              <a:rPr lang="en-US" sz="2400" b="1" i="0" u="none" strike="noStrike" cap="none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모델 성능 평가</a:t>
            </a:r>
            <a:endParaRPr sz="2400" b="1" i="0" u="none" strike="noStrike" cap="none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grpSp>
        <p:nvGrpSpPr>
          <p:cNvPr id="512" name="Google Shape;512;g752d2e78fd_0_983"/>
          <p:cNvGrpSpPr/>
          <p:nvPr/>
        </p:nvGrpSpPr>
        <p:grpSpPr>
          <a:xfrm>
            <a:off x="3258334" y="1299958"/>
            <a:ext cx="1077609" cy="738663"/>
            <a:chOff x="6915943" y="1287747"/>
            <a:chExt cx="1336486" cy="916115"/>
          </a:xfrm>
        </p:grpSpPr>
        <p:sp>
          <p:nvSpPr>
            <p:cNvPr id="513" name="Google Shape;513;g752d2e78fd_0_983"/>
            <p:cNvSpPr/>
            <p:nvPr/>
          </p:nvSpPr>
          <p:spPr>
            <a:xfrm rot="692077">
              <a:off x="7496243" y="1348056"/>
              <a:ext cx="683555" cy="795497"/>
            </a:xfrm>
            <a:custGeom>
              <a:avLst/>
              <a:gdLst/>
              <a:ahLst/>
              <a:cxnLst/>
              <a:rect l="l" t="t" r="r" b="b"/>
              <a:pathLst>
                <a:path w="2733675" h="3181350" extrusionOk="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514" name="Google Shape;514;g752d2e78fd_0_983"/>
            <p:cNvSpPr/>
            <p:nvPr/>
          </p:nvSpPr>
          <p:spPr>
            <a:xfrm rot="-1801997">
              <a:off x="7045570" y="1361062"/>
              <a:ext cx="385518" cy="621405"/>
            </a:xfrm>
            <a:custGeom>
              <a:avLst/>
              <a:gdLst/>
              <a:ahLst/>
              <a:cxnLst/>
              <a:rect l="l" t="t" r="r" b="b"/>
              <a:pathLst>
                <a:path w="2085975" h="3362325" extrusionOk="0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52d2e78fd_0_1032"/>
          <p:cNvSpPr txBox="1"/>
          <p:nvPr/>
        </p:nvSpPr>
        <p:spPr>
          <a:xfrm>
            <a:off x="7310325" y="283601"/>
            <a:ext cx="45204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자연어 처리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75C9521-26C8-4F44-87E7-8CD3872A954E}"/>
              </a:ext>
            </a:extLst>
          </p:cNvPr>
          <p:cNvSpPr txBox="1"/>
          <p:nvPr/>
        </p:nvSpPr>
        <p:spPr>
          <a:xfrm rot="21442559">
            <a:off x="75525" y="1096244"/>
            <a:ext cx="25421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재료 기반</a:t>
            </a:r>
            <a:endParaRPr lang="en-US" altLang="ko-KR" sz="32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75C9521-26C8-4F44-87E7-8CD3872A954E}"/>
              </a:ext>
            </a:extLst>
          </p:cNvPr>
          <p:cNvSpPr txBox="1"/>
          <p:nvPr/>
        </p:nvSpPr>
        <p:spPr>
          <a:xfrm>
            <a:off x="1771530" y="1288677"/>
            <a:ext cx="39700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2800" b="1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sz="28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추천 시스템</a:t>
            </a:r>
            <a:endParaRPr lang="en-US" altLang="ko-KR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40932" y="3606334"/>
            <a:ext cx="42963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  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자연어 처리를 위한 데이터 정제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40932" y="2365808"/>
            <a:ext cx="7215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  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95000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개의 데이터 수집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en-US" altLang="ko-KR" sz="2000" b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</a:t>
            </a:r>
            <a:r>
              <a:rPr lang="ko-KR" altLang="en-US" sz="2000" b="1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만개의 </a:t>
            </a: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레시피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‘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사이트 참조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85432" y="2765862"/>
            <a:ext cx="9639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</a:t>
            </a:r>
            <a:endParaRPr lang="ko-KR" altLang="en-US" sz="16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5701" y="5403096"/>
            <a:ext cx="97396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 lvl="0">
              <a:lnSpc>
                <a:spcPct val="150000"/>
              </a:lnSpc>
              <a:buClr>
                <a:schemeClr val="dk1"/>
              </a:buClr>
              <a:buSzPts val="1750"/>
            </a:pP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고유아이디</a:t>
            </a:r>
            <a:r>
              <a:rPr lang="en-US" altLang="ko-KR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몇인분</a:t>
            </a:r>
            <a:r>
              <a:rPr lang="en-US" altLang="ko-KR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조리시간</a:t>
            </a:r>
            <a:r>
              <a:rPr lang="en-US" altLang="ko-KR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조리난이도</a:t>
            </a:r>
            <a:r>
              <a:rPr lang="en-US" altLang="ko-KR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r>
              <a:rPr lang="en-US" altLang="ko-KR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주재료</a:t>
            </a:r>
            <a:r>
              <a:rPr lang="en-US" altLang="ko-KR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부재료</a:t>
            </a:r>
            <a:r>
              <a:rPr lang="en-US" altLang="ko-KR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양념</a:t>
            </a:r>
            <a:r>
              <a:rPr lang="en-US" altLang="ko-KR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완성사진</a:t>
            </a:r>
            <a:r>
              <a:rPr lang="en-US" altLang="ko-KR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조리순서</a:t>
            </a:r>
            <a:r>
              <a:rPr lang="en-US" altLang="ko-KR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조리순서이미지</a:t>
            </a:r>
            <a:r>
              <a:rPr lang="en-US" altLang="ko-KR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시스템 개발을 위한 </a:t>
            </a:r>
            <a:r>
              <a:rPr lang="ko-KR" altLang="en-US" sz="16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</a:t>
            </a:r>
            <a:r>
              <a:rPr lang="en-US" altLang="ko-KR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매운맛 분류를 위한 </a:t>
            </a:r>
            <a:r>
              <a:rPr lang="ko-KR" altLang="en-US" sz="16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</a:t>
            </a:r>
            <a:r>
              <a:rPr lang="en-US" altLang="ko-KR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전처리후</a:t>
            </a:r>
            <a:r>
              <a:rPr lang="ko-KR" altLang="en-US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</a:t>
            </a: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14)</a:t>
            </a:r>
            <a:endParaRPr lang="ko-KR" altLang="en-US" sz="16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40932" y="4487570"/>
            <a:ext cx="4312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   </a:t>
            </a:r>
            <a:r>
              <a:rPr lang="ko-KR" alt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레시피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데이터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데이터베이스화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6405" y="4818321"/>
            <a:ext cx="2544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7475" lvl="0">
              <a:lnSpc>
                <a:spcPct val="200000"/>
              </a:lnSpc>
              <a:buClr>
                <a:schemeClr val="dk1"/>
              </a:buClr>
              <a:buSzPts val="1750"/>
            </a:pPr>
            <a:r>
              <a:rPr lang="en-US" altLang="ko-KR"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recipe</a:t>
            </a:r>
            <a:r>
              <a:rPr lang="en-US" altLang="ko-KR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ko-KR" altLang="en-US" sz="1600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 설계</a:t>
            </a:r>
            <a:endParaRPr lang="ko-KR" altLang="en-US" sz="16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ORGANIC FOOD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FD594"/>
      </a:accent1>
      <a:accent2>
        <a:srgbClr val="718E37"/>
      </a:accent2>
      <a:accent3>
        <a:srgbClr val="E3AE00"/>
      </a:accent3>
      <a:accent4>
        <a:srgbClr val="9A7037"/>
      </a:accent4>
      <a:accent5>
        <a:srgbClr val="4A5A2B"/>
      </a:accent5>
      <a:accent6>
        <a:srgbClr val="5F473B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ORGANIC FOOD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FD594"/>
      </a:accent1>
      <a:accent2>
        <a:srgbClr val="718E37"/>
      </a:accent2>
      <a:accent3>
        <a:srgbClr val="E3AE00"/>
      </a:accent3>
      <a:accent4>
        <a:srgbClr val="9A7037"/>
      </a:accent4>
      <a:accent5>
        <a:srgbClr val="4A5A2B"/>
      </a:accent5>
      <a:accent6>
        <a:srgbClr val="5F473B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905</Words>
  <Application>Microsoft Office PowerPoint</Application>
  <PresentationFormat>와이드스크린</PresentationFormat>
  <Paragraphs>282</Paragraphs>
  <Slides>36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Arial</vt:lpstr>
      <vt:lpstr>맑은 고딕</vt:lpstr>
      <vt:lpstr>Arial Black</vt:lpstr>
      <vt:lpstr>맑은 고딕</vt:lpstr>
      <vt:lpstr>Calibri</vt:lpstr>
      <vt:lpstr>Cover and End Slide Master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Allppt.com</dc:creator>
  <cp:lastModifiedBy>student</cp:lastModifiedBy>
  <cp:revision>101</cp:revision>
  <dcterms:created xsi:type="dcterms:W3CDTF">2019-04-04T05:32:41Z</dcterms:created>
  <dcterms:modified xsi:type="dcterms:W3CDTF">2020-04-30T04:49:15Z</dcterms:modified>
</cp:coreProperties>
</file>